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</p:sldMasterIdLst>
  <p:sldIdLst>
    <p:sldId id="257" r:id="rId2"/>
    <p:sldId id="259" r:id="rId3"/>
    <p:sldId id="260" r:id="rId4"/>
    <p:sldId id="266" r:id="rId5"/>
    <p:sldId id="261" r:id="rId6"/>
    <p:sldId id="264" r:id="rId7"/>
    <p:sldId id="265" r:id="rId8"/>
    <p:sldId id="262" r:id="rId9"/>
    <p:sldId id="256" r:id="rId10"/>
    <p:sldId id="26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B0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9E1EC7D-2048-44B9-AD9C-6F110A36C91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3197D7B0-9FD7-4ED0-A0D9-E26A078265F9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  <a:latin typeface="Oswald" pitchFamily="2" charset="0"/>
            </a:rPr>
            <a:t>Si </a:t>
          </a:r>
          <a:r>
            <a:rPr lang="en-US" dirty="0" err="1">
              <a:solidFill>
                <a:schemeClr val="tx1"/>
              </a:solidFill>
              <a:latin typeface="Oswald" pitchFamily="2" charset="0"/>
            </a:rPr>
            <a:t>impara</a:t>
          </a:r>
          <a:r>
            <a:rPr lang="en-US" dirty="0">
              <a:solidFill>
                <a:schemeClr val="tx1"/>
              </a:solidFill>
              <a:latin typeface="Oswald" pitchFamily="2" charset="0"/>
            </a:rPr>
            <a:t> a </a:t>
          </a:r>
          <a:r>
            <a:rPr lang="en-US" dirty="0" err="1">
              <a:solidFill>
                <a:schemeClr val="tx1"/>
              </a:solidFill>
              <a:latin typeface="Oswald" pitchFamily="2" charset="0"/>
            </a:rPr>
            <a:t>gestire</a:t>
          </a:r>
          <a:r>
            <a:rPr lang="en-US" dirty="0">
              <a:solidFill>
                <a:schemeClr val="tx1"/>
              </a:solidFill>
              <a:latin typeface="Oswald" pitchFamily="2" charset="0"/>
            </a:rPr>
            <a:t> un </a:t>
          </a:r>
          <a:r>
            <a:rPr lang="en-US" dirty="0" err="1">
              <a:solidFill>
                <a:schemeClr val="tx1"/>
              </a:solidFill>
              <a:latin typeface="Oswald" pitchFamily="2" charset="0"/>
            </a:rPr>
            <a:t>conflitto</a:t>
          </a:r>
          <a:r>
            <a:rPr lang="en-US" dirty="0">
              <a:solidFill>
                <a:schemeClr val="tx1"/>
              </a:solidFill>
              <a:latin typeface="Oswald" pitchFamily="2" charset="0"/>
            </a:rPr>
            <a:t> </a:t>
          </a:r>
          <a:r>
            <a:rPr lang="en-US" b="1" dirty="0" err="1">
              <a:solidFill>
                <a:schemeClr val="tx1"/>
              </a:solidFill>
              <a:latin typeface="Oswald" pitchFamily="2" charset="0"/>
            </a:rPr>
            <a:t>standoci</a:t>
          </a:r>
          <a:r>
            <a:rPr lang="en-US" b="1" dirty="0">
              <a:solidFill>
                <a:schemeClr val="tx1"/>
              </a:solidFill>
              <a:latin typeface="Oswald" pitchFamily="2" charset="0"/>
            </a:rPr>
            <a:t> dentro. </a:t>
          </a:r>
          <a:endParaRPr lang="en-US" dirty="0">
            <a:solidFill>
              <a:schemeClr val="tx1"/>
            </a:solidFill>
            <a:latin typeface="Oswald" pitchFamily="2" charset="0"/>
          </a:endParaRPr>
        </a:p>
      </dgm:t>
    </dgm:pt>
    <dgm:pt modelId="{1E5BFD5A-1CC9-43F0-B81E-63BB4E33059F}" type="parTrans" cxnId="{2D8AEC77-8314-4C8F-B55A-ABF3F7D964FE}">
      <dgm:prSet/>
      <dgm:spPr/>
      <dgm:t>
        <a:bodyPr/>
        <a:lstStyle/>
        <a:p>
          <a:endParaRPr lang="en-US"/>
        </a:p>
      </dgm:t>
    </dgm:pt>
    <dgm:pt modelId="{88EC45EE-057E-449C-AB91-8B51FD2C01A1}" type="sibTrans" cxnId="{2D8AEC77-8314-4C8F-B55A-ABF3F7D964FE}">
      <dgm:prSet/>
      <dgm:spPr/>
      <dgm:t>
        <a:bodyPr/>
        <a:lstStyle/>
        <a:p>
          <a:endParaRPr lang="en-US"/>
        </a:p>
      </dgm:t>
    </dgm:pt>
    <dgm:pt modelId="{8F4F37C3-DE4D-46D7-854F-45F1B9397332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  <a:latin typeface="Oswald" pitchFamily="2" charset="0"/>
            </a:rPr>
            <a:t>Si </a:t>
          </a:r>
          <a:r>
            <a:rPr lang="en-US" dirty="0" err="1">
              <a:solidFill>
                <a:schemeClr val="tx1"/>
              </a:solidFill>
              <a:latin typeface="Oswald" pitchFamily="2" charset="0"/>
            </a:rPr>
            <a:t>deve</a:t>
          </a:r>
          <a:r>
            <a:rPr lang="en-US" dirty="0">
              <a:solidFill>
                <a:schemeClr val="tx1"/>
              </a:solidFill>
              <a:latin typeface="Oswald" pitchFamily="2" charset="0"/>
            </a:rPr>
            <a:t> </a:t>
          </a:r>
          <a:r>
            <a:rPr lang="en-US" dirty="0" err="1">
              <a:solidFill>
                <a:schemeClr val="tx1"/>
              </a:solidFill>
              <a:latin typeface="Oswald" pitchFamily="2" charset="0"/>
            </a:rPr>
            <a:t>abbandonare</a:t>
          </a:r>
          <a:r>
            <a:rPr lang="en-US" dirty="0">
              <a:solidFill>
                <a:schemeClr val="tx1"/>
              </a:solidFill>
              <a:latin typeface="Oswald" pitchFamily="2" charset="0"/>
            </a:rPr>
            <a:t> </a:t>
          </a:r>
          <a:r>
            <a:rPr lang="en-US" dirty="0" err="1">
              <a:solidFill>
                <a:schemeClr val="tx1"/>
              </a:solidFill>
              <a:latin typeface="Oswald" pitchFamily="2" charset="0"/>
            </a:rPr>
            <a:t>l’idea</a:t>
          </a:r>
          <a:r>
            <a:rPr lang="en-US" dirty="0">
              <a:solidFill>
                <a:schemeClr val="tx1"/>
              </a:solidFill>
              <a:latin typeface="Oswald" pitchFamily="2" charset="0"/>
            </a:rPr>
            <a:t> di </a:t>
          </a:r>
          <a:r>
            <a:rPr lang="en-US" dirty="0" err="1">
              <a:solidFill>
                <a:schemeClr val="tx1"/>
              </a:solidFill>
              <a:latin typeface="Oswald" pitchFamily="2" charset="0"/>
            </a:rPr>
            <a:t>volerlo</a:t>
          </a:r>
          <a:r>
            <a:rPr lang="en-US" dirty="0">
              <a:solidFill>
                <a:schemeClr val="tx1"/>
              </a:solidFill>
              <a:latin typeface="Oswald" pitchFamily="2" charset="0"/>
            </a:rPr>
            <a:t> </a:t>
          </a:r>
          <a:r>
            <a:rPr lang="en-US" b="1" dirty="0" err="1">
              <a:solidFill>
                <a:schemeClr val="tx1"/>
              </a:solidFill>
              <a:latin typeface="Oswald" pitchFamily="2" charset="0"/>
            </a:rPr>
            <a:t>ri-solvere</a:t>
          </a:r>
          <a:r>
            <a:rPr lang="en-US" b="1" dirty="0">
              <a:solidFill>
                <a:schemeClr val="tx1"/>
              </a:solidFill>
              <a:latin typeface="Oswald" pitchFamily="2" charset="0"/>
            </a:rPr>
            <a:t> </a:t>
          </a:r>
          <a:r>
            <a:rPr lang="en-US" dirty="0">
              <a:solidFill>
                <a:schemeClr val="tx1"/>
              </a:solidFill>
              <a:latin typeface="Oswald" pitchFamily="2" charset="0"/>
            </a:rPr>
            <a:t>o </a:t>
          </a:r>
          <a:r>
            <a:rPr lang="en-US" b="1" dirty="0">
              <a:solidFill>
                <a:schemeClr val="tx1"/>
              </a:solidFill>
              <a:latin typeface="Oswald" pitchFamily="2" charset="0"/>
            </a:rPr>
            <a:t>dis-</a:t>
          </a:r>
          <a:r>
            <a:rPr lang="en-US" b="1" dirty="0" err="1">
              <a:solidFill>
                <a:schemeClr val="tx1"/>
              </a:solidFill>
              <a:latin typeface="Oswald" pitchFamily="2" charset="0"/>
            </a:rPr>
            <a:t>solvere</a:t>
          </a:r>
          <a:r>
            <a:rPr lang="en-US" dirty="0">
              <a:solidFill>
                <a:schemeClr val="tx1"/>
              </a:solidFill>
              <a:latin typeface="Oswald" pitchFamily="2" charset="0"/>
            </a:rPr>
            <a:t>.</a:t>
          </a:r>
        </a:p>
      </dgm:t>
    </dgm:pt>
    <dgm:pt modelId="{0948839F-7ACA-44C6-A238-0F5502ED555E}" type="parTrans" cxnId="{32A5B4B7-EBA3-488D-A975-95B122458869}">
      <dgm:prSet/>
      <dgm:spPr/>
      <dgm:t>
        <a:bodyPr/>
        <a:lstStyle/>
        <a:p>
          <a:endParaRPr lang="en-US"/>
        </a:p>
      </dgm:t>
    </dgm:pt>
    <dgm:pt modelId="{1DBA0254-1CAC-4517-989E-4DF5C61EF5D7}" type="sibTrans" cxnId="{32A5B4B7-EBA3-488D-A975-95B122458869}">
      <dgm:prSet/>
      <dgm:spPr/>
      <dgm:t>
        <a:bodyPr/>
        <a:lstStyle/>
        <a:p>
          <a:endParaRPr lang="en-US"/>
        </a:p>
      </dgm:t>
    </dgm:pt>
    <dgm:pt modelId="{EAA8D488-DE0B-4667-B2CF-05F02B8CDE47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  <a:latin typeface="Oswald" pitchFamily="2" charset="0"/>
            </a:rPr>
            <a:t>Il </a:t>
          </a:r>
          <a:r>
            <a:rPr lang="en-US" dirty="0" err="1">
              <a:solidFill>
                <a:schemeClr val="tx1"/>
              </a:solidFill>
              <a:latin typeface="Oswald" pitchFamily="2" charset="0"/>
            </a:rPr>
            <a:t>conflitto</a:t>
          </a:r>
          <a:r>
            <a:rPr lang="en-US" dirty="0">
              <a:solidFill>
                <a:schemeClr val="tx1"/>
              </a:solidFill>
              <a:latin typeface="Oswald" pitchFamily="2" charset="0"/>
            </a:rPr>
            <a:t> è </a:t>
          </a:r>
          <a:r>
            <a:rPr lang="en-US" dirty="0" err="1">
              <a:solidFill>
                <a:schemeClr val="tx1"/>
              </a:solidFill>
              <a:latin typeface="Oswald" pitchFamily="2" charset="0"/>
            </a:rPr>
            <a:t>un’opportunità</a:t>
          </a:r>
          <a:r>
            <a:rPr lang="en-US" dirty="0">
              <a:solidFill>
                <a:schemeClr val="tx1"/>
              </a:solidFill>
              <a:latin typeface="Oswald" pitchFamily="2" charset="0"/>
            </a:rPr>
            <a:t>: </a:t>
          </a:r>
          <a:r>
            <a:rPr lang="en-US" dirty="0" err="1">
              <a:solidFill>
                <a:schemeClr val="tx1"/>
              </a:solidFill>
              <a:latin typeface="Oswald" pitchFamily="2" charset="0"/>
            </a:rPr>
            <a:t>modalità</a:t>
          </a:r>
          <a:r>
            <a:rPr lang="en-US" dirty="0">
              <a:solidFill>
                <a:schemeClr val="tx1"/>
              </a:solidFill>
              <a:latin typeface="Oswald" pitchFamily="2" charset="0"/>
            </a:rPr>
            <a:t> </a:t>
          </a:r>
          <a:r>
            <a:rPr lang="en-US" dirty="0" err="1">
              <a:solidFill>
                <a:schemeClr val="tx1"/>
              </a:solidFill>
              <a:latin typeface="Oswald" pitchFamily="2" charset="0"/>
            </a:rPr>
            <a:t>funzionale</a:t>
          </a:r>
          <a:r>
            <a:rPr lang="en-US" dirty="0">
              <a:solidFill>
                <a:schemeClr val="tx1"/>
              </a:solidFill>
              <a:latin typeface="Oswald" pitchFamily="2" charset="0"/>
            </a:rPr>
            <a:t> ad </a:t>
          </a:r>
          <a:r>
            <a:rPr lang="en-US" b="1" dirty="0" err="1">
              <a:solidFill>
                <a:schemeClr val="tx1"/>
              </a:solidFill>
              <a:latin typeface="Oswald" pitchFamily="2" charset="0"/>
            </a:rPr>
            <a:t>esprimere</a:t>
          </a:r>
          <a:r>
            <a:rPr lang="en-US" b="1" dirty="0">
              <a:solidFill>
                <a:schemeClr val="tx1"/>
              </a:solidFill>
              <a:latin typeface="Oswald" pitchFamily="2" charset="0"/>
            </a:rPr>
            <a:t> parti di </a:t>
          </a:r>
          <a:r>
            <a:rPr lang="en-US" b="1" dirty="0" err="1">
              <a:solidFill>
                <a:schemeClr val="tx1"/>
              </a:solidFill>
              <a:latin typeface="Oswald" pitchFamily="2" charset="0"/>
            </a:rPr>
            <a:t>sé</a:t>
          </a:r>
          <a:r>
            <a:rPr lang="en-US" b="1" dirty="0">
              <a:solidFill>
                <a:schemeClr val="tx1"/>
              </a:solidFill>
              <a:latin typeface="Oswald" pitchFamily="2" charset="0"/>
            </a:rPr>
            <a:t> </a:t>
          </a:r>
          <a:r>
            <a:rPr lang="en-US" dirty="0">
              <a:solidFill>
                <a:schemeClr val="tx1"/>
              </a:solidFill>
              <a:latin typeface="Oswald" pitchFamily="2" charset="0"/>
            </a:rPr>
            <a:t>e </a:t>
          </a:r>
          <a:r>
            <a:rPr lang="en-US" b="1" dirty="0" err="1">
              <a:solidFill>
                <a:schemeClr val="tx1"/>
              </a:solidFill>
              <a:latin typeface="Oswald" pitchFamily="2" charset="0"/>
            </a:rPr>
            <a:t>ristrutturare</a:t>
          </a:r>
          <a:r>
            <a:rPr lang="en-US" b="1" dirty="0">
              <a:solidFill>
                <a:schemeClr val="tx1"/>
              </a:solidFill>
              <a:latin typeface="Oswald" pitchFamily="2" charset="0"/>
            </a:rPr>
            <a:t> le </a:t>
          </a:r>
          <a:r>
            <a:rPr lang="en-US" b="1" dirty="0" err="1">
              <a:solidFill>
                <a:schemeClr val="tx1"/>
              </a:solidFill>
              <a:latin typeface="Oswald" pitchFamily="2" charset="0"/>
            </a:rPr>
            <a:t>relazioni</a:t>
          </a:r>
          <a:r>
            <a:rPr lang="en-US" dirty="0">
              <a:solidFill>
                <a:schemeClr val="tx1"/>
              </a:solidFill>
              <a:latin typeface="Oswald" pitchFamily="2" charset="0"/>
            </a:rPr>
            <a:t>. </a:t>
          </a:r>
        </a:p>
      </dgm:t>
    </dgm:pt>
    <dgm:pt modelId="{C6E73E8A-8498-454F-88F0-B41FC9547C0E}" type="parTrans" cxnId="{D5916128-0D4E-4F4B-971C-E25B23BB9710}">
      <dgm:prSet/>
      <dgm:spPr/>
      <dgm:t>
        <a:bodyPr/>
        <a:lstStyle/>
        <a:p>
          <a:endParaRPr lang="en-US"/>
        </a:p>
      </dgm:t>
    </dgm:pt>
    <dgm:pt modelId="{459DE4B4-3BC7-4EBC-9234-B2EE436168FE}" type="sibTrans" cxnId="{D5916128-0D4E-4F4B-971C-E25B23BB9710}">
      <dgm:prSet/>
      <dgm:spPr/>
      <dgm:t>
        <a:bodyPr/>
        <a:lstStyle/>
        <a:p>
          <a:endParaRPr lang="en-US"/>
        </a:p>
      </dgm:t>
    </dgm:pt>
    <dgm:pt modelId="{1998CD10-7A21-4E35-85F4-2D7C53734FF6}" type="pres">
      <dgm:prSet presAssocID="{89E1EC7D-2048-44B9-AD9C-6F110A36C915}" presName="linear" presStyleCnt="0">
        <dgm:presLayoutVars>
          <dgm:animLvl val="lvl"/>
          <dgm:resizeHandles val="exact"/>
        </dgm:presLayoutVars>
      </dgm:prSet>
      <dgm:spPr/>
    </dgm:pt>
    <dgm:pt modelId="{C8437F77-64BB-46FF-B38D-09C4AAB9ED67}" type="pres">
      <dgm:prSet presAssocID="{3197D7B0-9FD7-4ED0-A0D9-E26A078265F9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05D57686-0D97-478C-9576-9945551344AA}" type="pres">
      <dgm:prSet presAssocID="{88EC45EE-057E-449C-AB91-8B51FD2C01A1}" presName="spacer" presStyleCnt="0"/>
      <dgm:spPr/>
    </dgm:pt>
    <dgm:pt modelId="{873F0B00-8263-47E4-94CF-5036E04A156B}" type="pres">
      <dgm:prSet presAssocID="{8F4F37C3-DE4D-46D7-854F-45F1B9397332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D3522CB8-3DE5-4BB5-BD3A-B927B644271E}" type="pres">
      <dgm:prSet presAssocID="{1DBA0254-1CAC-4517-989E-4DF5C61EF5D7}" presName="spacer" presStyleCnt="0"/>
      <dgm:spPr/>
    </dgm:pt>
    <dgm:pt modelId="{BE3A2221-0EE1-449D-A1CF-0868F7754C5A}" type="pres">
      <dgm:prSet presAssocID="{EAA8D488-DE0B-4667-B2CF-05F02B8CDE47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367CA01E-E3E8-4C85-8CD1-F47D38322FA0}" type="presOf" srcId="{8F4F37C3-DE4D-46D7-854F-45F1B9397332}" destId="{873F0B00-8263-47E4-94CF-5036E04A156B}" srcOrd="0" destOrd="0" presId="urn:microsoft.com/office/officeart/2005/8/layout/vList2"/>
    <dgm:cxn modelId="{D5916128-0D4E-4F4B-971C-E25B23BB9710}" srcId="{89E1EC7D-2048-44B9-AD9C-6F110A36C915}" destId="{EAA8D488-DE0B-4667-B2CF-05F02B8CDE47}" srcOrd="2" destOrd="0" parTransId="{C6E73E8A-8498-454F-88F0-B41FC9547C0E}" sibTransId="{459DE4B4-3BC7-4EBC-9234-B2EE436168FE}"/>
    <dgm:cxn modelId="{2D8AEC77-8314-4C8F-B55A-ABF3F7D964FE}" srcId="{89E1EC7D-2048-44B9-AD9C-6F110A36C915}" destId="{3197D7B0-9FD7-4ED0-A0D9-E26A078265F9}" srcOrd="0" destOrd="0" parTransId="{1E5BFD5A-1CC9-43F0-B81E-63BB4E33059F}" sibTransId="{88EC45EE-057E-449C-AB91-8B51FD2C01A1}"/>
    <dgm:cxn modelId="{32A5B4B7-EBA3-488D-A975-95B122458869}" srcId="{89E1EC7D-2048-44B9-AD9C-6F110A36C915}" destId="{8F4F37C3-DE4D-46D7-854F-45F1B9397332}" srcOrd="1" destOrd="0" parTransId="{0948839F-7ACA-44C6-A238-0F5502ED555E}" sibTransId="{1DBA0254-1CAC-4517-989E-4DF5C61EF5D7}"/>
    <dgm:cxn modelId="{EFB2ABCE-DE38-4C7B-9119-3DDEAF24BDCE}" type="presOf" srcId="{3197D7B0-9FD7-4ED0-A0D9-E26A078265F9}" destId="{C8437F77-64BB-46FF-B38D-09C4AAB9ED67}" srcOrd="0" destOrd="0" presId="urn:microsoft.com/office/officeart/2005/8/layout/vList2"/>
    <dgm:cxn modelId="{918672D3-C043-47B3-8ECA-AB7BF2B1EE82}" type="presOf" srcId="{EAA8D488-DE0B-4667-B2CF-05F02B8CDE47}" destId="{BE3A2221-0EE1-449D-A1CF-0868F7754C5A}" srcOrd="0" destOrd="0" presId="urn:microsoft.com/office/officeart/2005/8/layout/vList2"/>
    <dgm:cxn modelId="{036B6CFA-41A9-405F-B00F-034D16618A8E}" type="presOf" srcId="{89E1EC7D-2048-44B9-AD9C-6F110A36C915}" destId="{1998CD10-7A21-4E35-85F4-2D7C53734FF6}" srcOrd="0" destOrd="0" presId="urn:microsoft.com/office/officeart/2005/8/layout/vList2"/>
    <dgm:cxn modelId="{CC9A4F5F-ED7C-467A-9A1E-8577008EDF77}" type="presParOf" srcId="{1998CD10-7A21-4E35-85F4-2D7C53734FF6}" destId="{C8437F77-64BB-46FF-B38D-09C4AAB9ED67}" srcOrd="0" destOrd="0" presId="urn:microsoft.com/office/officeart/2005/8/layout/vList2"/>
    <dgm:cxn modelId="{E0ED3A0F-A2F6-482A-8107-AF29F452070C}" type="presParOf" srcId="{1998CD10-7A21-4E35-85F4-2D7C53734FF6}" destId="{05D57686-0D97-478C-9576-9945551344AA}" srcOrd="1" destOrd="0" presId="urn:microsoft.com/office/officeart/2005/8/layout/vList2"/>
    <dgm:cxn modelId="{3521A2F9-7A83-43E7-B73A-948CF2CECB65}" type="presParOf" srcId="{1998CD10-7A21-4E35-85F4-2D7C53734FF6}" destId="{873F0B00-8263-47E4-94CF-5036E04A156B}" srcOrd="2" destOrd="0" presId="urn:microsoft.com/office/officeart/2005/8/layout/vList2"/>
    <dgm:cxn modelId="{D7066836-24EE-4DD3-B65C-845F2B183FFC}" type="presParOf" srcId="{1998CD10-7A21-4E35-85F4-2D7C53734FF6}" destId="{D3522CB8-3DE5-4BB5-BD3A-B927B644271E}" srcOrd="3" destOrd="0" presId="urn:microsoft.com/office/officeart/2005/8/layout/vList2"/>
    <dgm:cxn modelId="{2A55F6FB-A6F5-4C2E-9FB9-045A38A269ED}" type="presParOf" srcId="{1998CD10-7A21-4E35-85F4-2D7C53734FF6}" destId="{BE3A2221-0EE1-449D-A1CF-0868F7754C5A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437F77-64BB-46FF-B38D-09C4AAB9ED67}">
      <dsp:nvSpPr>
        <dsp:cNvPr id="0" name=""/>
        <dsp:cNvSpPr/>
      </dsp:nvSpPr>
      <dsp:spPr>
        <a:xfrm>
          <a:off x="0" y="48131"/>
          <a:ext cx="4680729" cy="14478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chemeClr val="tx1"/>
              </a:solidFill>
              <a:latin typeface="Oswald" pitchFamily="2" charset="0"/>
            </a:rPr>
            <a:t>Si </a:t>
          </a:r>
          <a:r>
            <a:rPr lang="en-US" sz="2200" kern="1200" dirty="0" err="1">
              <a:solidFill>
                <a:schemeClr val="tx1"/>
              </a:solidFill>
              <a:latin typeface="Oswald" pitchFamily="2" charset="0"/>
            </a:rPr>
            <a:t>impara</a:t>
          </a:r>
          <a:r>
            <a:rPr lang="en-US" sz="2200" kern="1200" dirty="0">
              <a:solidFill>
                <a:schemeClr val="tx1"/>
              </a:solidFill>
              <a:latin typeface="Oswald" pitchFamily="2" charset="0"/>
            </a:rPr>
            <a:t> a </a:t>
          </a:r>
          <a:r>
            <a:rPr lang="en-US" sz="2200" kern="1200" dirty="0" err="1">
              <a:solidFill>
                <a:schemeClr val="tx1"/>
              </a:solidFill>
              <a:latin typeface="Oswald" pitchFamily="2" charset="0"/>
            </a:rPr>
            <a:t>gestire</a:t>
          </a:r>
          <a:r>
            <a:rPr lang="en-US" sz="2200" kern="1200" dirty="0">
              <a:solidFill>
                <a:schemeClr val="tx1"/>
              </a:solidFill>
              <a:latin typeface="Oswald" pitchFamily="2" charset="0"/>
            </a:rPr>
            <a:t> un </a:t>
          </a:r>
          <a:r>
            <a:rPr lang="en-US" sz="2200" kern="1200" dirty="0" err="1">
              <a:solidFill>
                <a:schemeClr val="tx1"/>
              </a:solidFill>
              <a:latin typeface="Oswald" pitchFamily="2" charset="0"/>
            </a:rPr>
            <a:t>conflitto</a:t>
          </a:r>
          <a:r>
            <a:rPr lang="en-US" sz="2200" kern="1200" dirty="0">
              <a:solidFill>
                <a:schemeClr val="tx1"/>
              </a:solidFill>
              <a:latin typeface="Oswald" pitchFamily="2" charset="0"/>
            </a:rPr>
            <a:t> </a:t>
          </a:r>
          <a:r>
            <a:rPr lang="en-US" sz="2200" b="1" kern="1200" dirty="0" err="1">
              <a:solidFill>
                <a:schemeClr val="tx1"/>
              </a:solidFill>
              <a:latin typeface="Oswald" pitchFamily="2" charset="0"/>
            </a:rPr>
            <a:t>standoci</a:t>
          </a:r>
          <a:r>
            <a:rPr lang="en-US" sz="2200" b="1" kern="1200" dirty="0">
              <a:solidFill>
                <a:schemeClr val="tx1"/>
              </a:solidFill>
              <a:latin typeface="Oswald" pitchFamily="2" charset="0"/>
            </a:rPr>
            <a:t> dentro. </a:t>
          </a:r>
          <a:endParaRPr lang="en-US" sz="2200" kern="1200" dirty="0">
            <a:solidFill>
              <a:schemeClr val="tx1"/>
            </a:solidFill>
            <a:latin typeface="Oswald" pitchFamily="2" charset="0"/>
          </a:endParaRPr>
        </a:p>
      </dsp:txBody>
      <dsp:txXfrm>
        <a:off x="70679" y="118810"/>
        <a:ext cx="4539371" cy="1306517"/>
      </dsp:txXfrm>
    </dsp:sp>
    <dsp:sp modelId="{873F0B00-8263-47E4-94CF-5036E04A156B}">
      <dsp:nvSpPr>
        <dsp:cNvPr id="0" name=""/>
        <dsp:cNvSpPr/>
      </dsp:nvSpPr>
      <dsp:spPr>
        <a:xfrm>
          <a:off x="0" y="1559366"/>
          <a:ext cx="4680729" cy="14478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chemeClr val="tx1"/>
              </a:solidFill>
              <a:latin typeface="Oswald" pitchFamily="2" charset="0"/>
            </a:rPr>
            <a:t>Si </a:t>
          </a:r>
          <a:r>
            <a:rPr lang="en-US" sz="2200" kern="1200" dirty="0" err="1">
              <a:solidFill>
                <a:schemeClr val="tx1"/>
              </a:solidFill>
              <a:latin typeface="Oswald" pitchFamily="2" charset="0"/>
            </a:rPr>
            <a:t>deve</a:t>
          </a:r>
          <a:r>
            <a:rPr lang="en-US" sz="2200" kern="1200" dirty="0">
              <a:solidFill>
                <a:schemeClr val="tx1"/>
              </a:solidFill>
              <a:latin typeface="Oswald" pitchFamily="2" charset="0"/>
            </a:rPr>
            <a:t> </a:t>
          </a:r>
          <a:r>
            <a:rPr lang="en-US" sz="2200" kern="1200" dirty="0" err="1">
              <a:solidFill>
                <a:schemeClr val="tx1"/>
              </a:solidFill>
              <a:latin typeface="Oswald" pitchFamily="2" charset="0"/>
            </a:rPr>
            <a:t>abbandonare</a:t>
          </a:r>
          <a:r>
            <a:rPr lang="en-US" sz="2200" kern="1200" dirty="0">
              <a:solidFill>
                <a:schemeClr val="tx1"/>
              </a:solidFill>
              <a:latin typeface="Oswald" pitchFamily="2" charset="0"/>
            </a:rPr>
            <a:t> </a:t>
          </a:r>
          <a:r>
            <a:rPr lang="en-US" sz="2200" kern="1200" dirty="0" err="1">
              <a:solidFill>
                <a:schemeClr val="tx1"/>
              </a:solidFill>
              <a:latin typeface="Oswald" pitchFamily="2" charset="0"/>
            </a:rPr>
            <a:t>l’idea</a:t>
          </a:r>
          <a:r>
            <a:rPr lang="en-US" sz="2200" kern="1200" dirty="0">
              <a:solidFill>
                <a:schemeClr val="tx1"/>
              </a:solidFill>
              <a:latin typeface="Oswald" pitchFamily="2" charset="0"/>
            </a:rPr>
            <a:t> di </a:t>
          </a:r>
          <a:r>
            <a:rPr lang="en-US" sz="2200" kern="1200" dirty="0" err="1">
              <a:solidFill>
                <a:schemeClr val="tx1"/>
              </a:solidFill>
              <a:latin typeface="Oswald" pitchFamily="2" charset="0"/>
            </a:rPr>
            <a:t>volerlo</a:t>
          </a:r>
          <a:r>
            <a:rPr lang="en-US" sz="2200" kern="1200" dirty="0">
              <a:solidFill>
                <a:schemeClr val="tx1"/>
              </a:solidFill>
              <a:latin typeface="Oswald" pitchFamily="2" charset="0"/>
            </a:rPr>
            <a:t> </a:t>
          </a:r>
          <a:r>
            <a:rPr lang="en-US" sz="2200" b="1" kern="1200" dirty="0" err="1">
              <a:solidFill>
                <a:schemeClr val="tx1"/>
              </a:solidFill>
              <a:latin typeface="Oswald" pitchFamily="2" charset="0"/>
            </a:rPr>
            <a:t>ri-solvere</a:t>
          </a:r>
          <a:r>
            <a:rPr lang="en-US" sz="2200" b="1" kern="1200" dirty="0">
              <a:solidFill>
                <a:schemeClr val="tx1"/>
              </a:solidFill>
              <a:latin typeface="Oswald" pitchFamily="2" charset="0"/>
            </a:rPr>
            <a:t> </a:t>
          </a:r>
          <a:r>
            <a:rPr lang="en-US" sz="2200" kern="1200" dirty="0">
              <a:solidFill>
                <a:schemeClr val="tx1"/>
              </a:solidFill>
              <a:latin typeface="Oswald" pitchFamily="2" charset="0"/>
            </a:rPr>
            <a:t>o </a:t>
          </a:r>
          <a:r>
            <a:rPr lang="en-US" sz="2200" b="1" kern="1200" dirty="0">
              <a:solidFill>
                <a:schemeClr val="tx1"/>
              </a:solidFill>
              <a:latin typeface="Oswald" pitchFamily="2" charset="0"/>
            </a:rPr>
            <a:t>dis-</a:t>
          </a:r>
          <a:r>
            <a:rPr lang="en-US" sz="2200" b="1" kern="1200" dirty="0" err="1">
              <a:solidFill>
                <a:schemeClr val="tx1"/>
              </a:solidFill>
              <a:latin typeface="Oswald" pitchFamily="2" charset="0"/>
            </a:rPr>
            <a:t>solvere</a:t>
          </a:r>
          <a:r>
            <a:rPr lang="en-US" sz="2200" kern="1200" dirty="0">
              <a:solidFill>
                <a:schemeClr val="tx1"/>
              </a:solidFill>
              <a:latin typeface="Oswald" pitchFamily="2" charset="0"/>
            </a:rPr>
            <a:t>.</a:t>
          </a:r>
        </a:p>
      </dsp:txBody>
      <dsp:txXfrm>
        <a:off x="70679" y="1630045"/>
        <a:ext cx="4539371" cy="1306517"/>
      </dsp:txXfrm>
    </dsp:sp>
    <dsp:sp modelId="{BE3A2221-0EE1-449D-A1CF-0868F7754C5A}">
      <dsp:nvSpPr>
        <dsp:cNvPr id="0" name=""/>
        <dsp:cNvSpPr/>
      </dsp:nvSpPr>
      <dsp:spPr>
        <a:xfrm>
          <a:off x="0" y="3070602"/>
          <a:ext cx="4680729" cy="14478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chemeClr val="tx1"/>
              </a:solidFill>
              <a:latin typeface="Oswald" pitchFamily="2" charset="0"/>
            </a:rPr>
            <a:t>Il </a:t>
          </a:r>
          <a:r>
            <a:rPr lang="en-US" sz="2200" kern="1200" dirty="0" err="1">
              <a:solidFill>
                <a:schemeClr val="tx1"/>
              </a:solidFill>
              <a:latin typeface="Oswald" pitchFamily="2" charset="0"/>
            </a:rPr>
            <a:t>conflitto</a:t>
          </a:r>
          <a:r>
            <a:rPr lang="en-US" sz="2200" kern="1200" dirty="0">
              <a:solidFill>
                <a:schemeClr val="tx1"/>
              </a:solidFill>
              <a:latin typeface="Oswald" pitchFamily="2" charset="0"/>
            </a:rPr>
            <a:t> è </a:t>
          </a:r>
          <a:r>
            <a:rPr lang="en-US" sz="2200" kern="1200" dirty="0" err="1">
              <a:solidFill>
                <a:schemeClr val="tx1"/>
              </a:solidFill>
              <a:latin typeface="Oswald" pitchFamily="2" charset="0"/>
            </a:rPr>
            <a:t>un’opportunità</a:t>
          </a:r>
          <a:r>
            <a:rPr lang="en-US" sz="2200" kern="1200" dirty="0">
              <a:solidFill>
                <a:schemeClr val="tx1"/>
              </a:solidFill>
              <a:latin typeface="Oswald" pitchFamily="2" charset="0"/>
            </a:rPr>
            <a:t>: </a:t>
          </a:r>
          <a:r>
            <a:rPr lang="en-US" sz="2200" kern="1200" dirty="0" err="1">
              <a:solidFill>
                <a:schemeClr val="tx1"/>
              </a:solidFill>
              <a:latin typeface="Oswald" pitchFamily="2" charset="0"/>
            </a:rPr>
            <a:t>modalità</a:t>
          </a:r>
          <a:r>
            <a:rPr lang="en-US" sz="2200" kern="1200" dirty="0">
              <a:solidFill>
                <a:schemeClr val="tx1"/>
              </a:solidFill>
              <a:latin typeface="Oswald" pitchFamily="2" charset="0"/>
            </a:rPr>
            <a:t> </a:t>
          </a:r>
          <a:r>
            <a:rPr lang="en-US" sz="2200" kern="1200" dirty="0" err="1">
              <a:solidFill>
                <a:schemeClr val="tx1"/>
              </a:solidFill>
              <a:latin typeface="Oswald" pitchFamily="2" charset="0"/>
            </a:rPr>
            <a:t>funzionale</a:t>
          </a:r>
          <a:r>
            <a:rPr lang="en-US" sz="2200" kern="1200" dirty="0">
              <a:solidFill>
                <a:schemeClr val="tx1"/>
              </a:solidFill>
              <a:latin typeface="Oswald" pitchFamily="2" charset="0"/>
            </a:rPr>
            <a:t> ad </a:t>
          </a:r>
          <a:r>
            <a:rPr lang="en-US" sz="2200" b="1" kern="1200" dirty="0" err="1">
              <a:solidFill>
                <a:schemeClr val="tx1"/>
              </a:solidFill>
              <a:latin typeface="Oswald" pitchFamily="2" charset="0"/>
            </a:rPr>
            <a:t>esprimere</a:t>
          </a:r>
          <a:r>
            <a:rPr lang="en-US" sz="2200" b="1" kern="1200" dirty="0">
              <a:solidFill>
                <a:schemeClr val="tx1"/>
              </a:solidFill>
              <a:latin typeface="Oswald" pitchFamily="2" charset="0"/>
            </a:rPr>
            <a:t> parti di </a:t>
          </a:r>
          <a:r>
            <a:rPr lang="en-US" sz="2200" b="1" kern="1200" dirty="0" err="1">
              <a:solidFill>
                <a:schemeClr val="tx1"/>
              </a:solidFill>
              <a:latin typeface="Oswald" pitchFamily="2" charset="0"/>
            </a:rPr>
            <a:t>sé</a:t>
          </a:r>
          <a:r>
            <a:rPr lang="en-US" sz="2200" b="1" kern="1200" dirty="0">
              <a:solidFill>
                <a:schemeClr val="tx1"/>
              </a:solidFill>
              <a:latin typeface="Oswald" pitchFamily="2" charset="0"/>
            </a:rPr>
            <a:t> </a:t>
          </a:r>
          <a:r>
            <a:rPr lang="en-US" sz="2200" kern="1200" dirty="0">
              <a:solidFill>
                <a:schemeClr val="tx1"/>
              </a:solidFill>
              <a:latin typeface="Oswald" pitchFamily="2" charset="0"/>
            </a:rPr>
            <a:t>e </a:t>
          </a:r>
          <a:r>
            <a:rPr lang="en-US" sz="2200" b="1" kern="1200" dirty="0" err="1">
              <a:solidFill>
                <a:schemeClr val="tx1"/>
              </a:solidFill>
              <a:latin typeface="Oswald" pitchFamily="2" charset="0"/>
            </a:rPr>
            <a:t>ristrutturare</a:t>
          </a:r>
          <a:r>
            <a:rPr lang="en-US" sz="2200" b="1" kern="1200" dirty="0">
              <a:solidFill>
                <a:schemeClr val="tx1"/>
              </a:solidFill>
              <a:latin typeface="Oswald" pitchFamily="2" charset="0"/>
            </a:rPr>
            <a:t> le </a:t>
          </a:r>
          <a:r>
            <a:rPr lang="en-US" sz="2200" b="1" kern="1200" dirty="0" err="1">
              <a:solidFill>
                <a:schemeClr val="tx1"/>
              </a:solidFill>
              <a:latin typeface="Oswald" pitchFamily="2" charset="0"/>
            </a:rPr>
            <a:t>relazioni</a:t>
          </a:r>
          <a:r>
            <a:rPr lang="en-US" sz="2200" kern="1200" dirty="0">
              <a:solidFill>
                <a:schemeClr val="tx1"/>
              </a:solidFill>
              <a:latin typeface="Oswald" pitchFamily="2" charset="0"/>
            </a:rPr>
            <a:t>. </a:t>
          </a:r>
        </a:p>
      </dsp:txBody>
      <dsp:txXfrm>
        <a:off x="70679" y="3141281"/>
        <a:ext cx="4539371" cy="13065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2/19/2021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‹N›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1840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66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2/19/2021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461384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339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796027F-7875-4030-9381-8BD8C4F21935}" type="datetimeFigureOut">
              <a:rPr lang="en-US" smtClean="0"/>
              <a:t>2/19/2021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57F1E4F-1CFF-5643-939E-02111984F565}" type="slidenum">
              <a:rPr lang="en-US" smtClean="0"/>
              <a:t>‹N›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9680868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2/19/2021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049397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2/19/2021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46173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2201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4242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4509A250-FF31-4206-8172-F9D3106AACB1}" type="datetimeFigureOut">
              <a:rPr lang="en-US" smtClean="0"/>
              <a:t>2/19/2021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D57F1E4F-1CFF-5643-939E-02111984F565}" type="slidenum">
              <a:rPr lang="en-US" smtClean="0"/>
              <a:t>‹N›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857136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4509A250-FF31-4206-8172-F9D3106AACB1}" type="datetimeFigureOut">
              <a:rPr lang="en-US" smtClean="0"/>
              <a:t>2/19/2021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D57F1E4F-1CFF-5643-939E-02111984F56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367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B00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2/19/2021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‹N›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26672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B00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28FFBEEC-E1D5-4133-8566-2A59DDB170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4639060" y="0"/>
            <a:ext cx="755294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284C410B-C019-4CE6-8F4B-462804DDE3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71909" y="951400"/>
            <a:ext cx="5875694" cy="4654296"/>
          </a:xfrm>
        </p:spPr>
        <p:txBody>
          <a:bodyPr>
            <a:normAutofit/>
          </a:bodyPr>
          <a:lstStyle/>
          <a:p>
            <a:r>
              <a:rPr lang="it-IT" sz="8100" b="1" dirty="0">
                <a:solidFill>
                  <a:srgbClr val="2A1A00"/>
                </a:solidFill>
                <a:latin typeface="Oswald" pitchFamily="2" charset="0"/>
              </a:rPr>
              <a:t>LA GESTIONE DEI CONFLITTI</a:t>
            </a:r>
          </a:p>
        </p:txBody>
      </p:sp>
      <p:sp>
        <p:nvSpPr>
          <p:cNvPr id="21" name="Freeform 14">
            <a:extLst>
              <a:ext uri="{FF2B5EF4-FFF2-40B4-BE49-F238E27FC236}">
                <a16:creationId xmlns:a16="http://schemas.microsoft.com/office/drawing/2014/main" id="{E8EFDFFA-99D1-4010-8BB3-F3C338EC0A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5282519" cy="6858000"/>
          </a:xfrm>
          <a:custGeom>
            <a:avLst/>
            <a:gdLst>
              <a:gd name="connsiteX0" fmla="*/ 0 w 4992864"/>
              <a:gd name="connsiteY0" fmla="*/ 0 h 6858000"/>
              <a:gd name="connsiteX1" fmla="*/ 4813476 w 4992864"/>
              <a:gd name="connsiteY1" fmla="*/ 0 h 6858000"/>
              <a:gd name="connsiteX2" fmla="*/ 4818239 w 4992864"/>
              <a:gd name="connsiteY2" fmla="*/ 66675 h 6858000"/>
              <a:gd name="connsiteX3" fmla="*/ 4826176 w 4992864"/>
              <a:gd name="connsiteY3" fmla="*/ 122237 h 6858000"/>
              <a:gd name="connsiteX4" fmla="*/ 4835701 w 4992864"/>
              <a:gd name="connsiteY4" fmla="*/ 174625 h 6858000"/>
              <a:gd name="connsiteX5" fmla="*/ 4851576 w 4992864"/>
              <a:gd name="connsiteY5" fmla="*/ 217487 h 6858000"/>
              <a:gd name="connsiteX6" fmla="*/ 4867451 w 4992864"/>
              <a:gd name="connsiteY6" fmla="*/ 260350 h 6858000"/>
              <a:gd name="connsiteX7" fmla="*/ 4886501 w 4992864"/>
              <a:gd name="connsiteY7" fmla="*/ 296862 h 6858000"/>
              <a:gd name="connsiteX8" fmla="*/ 4905551 w 4992864"/>
              <a:gd name="connsiteY8" fmla="*/ 334962 h 6858000"/>
              <a:gd name="connsiteX9" fmla="*/ 4923014 w 4992864"/>
              <a:gd name="connsiteY9" fmla="*/ 369887 h 6858000"/>
              <a:gd name="connsiteX10" fmla="*/ 4940476 w 4992864"/>
              <a:gd name="connsiteY10" fmla="*/ 409575 h 6858000"/>
              <a:gd name="connsiteX11" fmla="*/ 4956351 w 4992864"/>
              <a:gd name="connsiteY11" fmla="*/ 450850 h 6858000"/>
              <a:gd name="connsiteX12" fmla="*/ 4970639 w 4992864"/>
              <a:gd name="connsiteY12" fmla="*/ 496887 h 6858000"/>
              <a:gd name="connsiteX13" fmla="*/ 4981751 w 4992864"/>
              <a:gd name="connsiteY13" fmla="*/ 546100 h 6858000"/>
              <a:gd name="connsiteX14" fmla="*/ 4989689 w 4992864"/>
              <a:gd name="connsiteY14" fmla="*/ 606425 h 6858000"/>
              <a:gd name="connsiteX15" fmla="*/ 4992864 w 4992864"/>
              <a:gd name="connsiteY15" fmla="*/ 673100 h 6858000"/>
              <a:gd name="connsiteX16" fmla="*/ 4989689 w 4992864"/>
              <a:gd name="connsiteY16" fmla="*/ 744537 h 6858000"/>
              <a:gd name="connsiteX17" fmla="*/ 4981751 w 4992864"/>
              <a:gd name="connsiteY17" fmla="*/ 801687 h 6858000"/>
              <a:gd name="connsiteX18" fmla="*/ 4970639 w 4992864"/>
              <a:gd name="connsiteY18" fmla="*/ 854075 h 6858000"/>
              <a:gd name="connsiteX19" fmla="*/ 4956351 w 4992864"/>
              <a:gd name="connsiteY19" fmla="*/ 901700 h 6858000"/>
              <a:gd name="connsiteX20" fmla="*/ 4940476 w 4992864"/>
              <a:gd name="connsiteY20" fmla="*/ 942975 h 6858000"/>
              <a:gd name="connsiteX21" fmla="*/ 4921426 w 4992864"/>
              <a:gd name="connsiteY21" fmla="*/ 981075 h 6858000"/>
              <a:gd name="connsiteX22" fmla="*/ 4902376 w 4992864"/>
              <a:gd name="connsiteY22" fmla="*/ 1017587 h 6858000"/>
              <a:gd name="connsiteX23" fmla="*/ 4883326 w 4992864"/>
              <a:gd name="connsiteY23" fmla="*/ 1055687 h 6858000"/>
              <a:gd name="connsiteX24" fmla="*/ 4865864 w 4992864"/>
              <a:gd name="connsiteY24" fmla="*/ 1095375 h 6858000"/>
              <a:gd name="connsiteX25" fmla="*/ 4848401 w 4992864"/>
              <a:gd name="connsiteY25" fmla="*/ 1136650 h 6858000"/>
              <a:gd name="connsiteX26" fmla="*/ 4834114 w 4992864"/>
              <a:gd name="connsiteY26" fmla="*/ 1182687 h 6858000"/>
              <a:gd name="connsiteX27" fmla="*/ 4824589 w 4992864"/>
              <a:gd name="connsiteY27" fmla="*/ 1235075 h 6858000"/>
              <a:gd name="connsiteX28" fmla="*/ 4815064 w 4992864"/>
              <a:gd name="connsiteY28" fmla="*/ 1295400 h 6858000"/>
              <a:gd name="connsiteX29" fmla="*/ 4813476 w 4992864"/>
              <a:gd name="connsiteY29" fmla="*/ 1363662 h 6858000"/>
              <a:gd name="connsiteX30" fmla="*/ 4815064 w 4992864"/>
              <a:gd name="connsiteY30" fmla="*/ 1431925 h 6858000"/>
              <a:gd name="connsiteX31" fmla="*/ 4824589 w 4992864"/>
              <a:gd name="connsiteY31" fmla="*/ 1492250 h 6858000"/>
              <a:gd name="connsiteX32" fmla="*/ 4834114 w 4992864"/>
              <a:gd name="connsiteY32" fmla="*/ 1544637 h 6858000"/>
              <a:gd name="connsiteX33" fmla="*/ 4848401 w 4992864"/>
              <a:gd name="connsiteY33" fmla="*/ 1589087 h 6858000"/>
              <a:gd name="connsiteX34" fmla="*/ 4865864 w 4992864"/>
              <a:gd name="connsiteY34" fmla="*/ 1631950 h 6858000"/>
              <a:gd name="connsiteX35" fmla="*/ 4883326 w 4992864"/>
              <a:gd name="connsiteY35" fmla="*/ 1671637 h 6858000"/>
              <a:gd name="connsiteX36" fmla="*/ 4902376 w 4992864"/>
              <a:gd name="connsiteY36" fmla="*/ 1708150 h 6858000"/>
              <a:gd name="connsiteX37" fmla="*/ 4921426 w 4992864"/>
              <a:gd name="connsiteY37" fmla="*/ 1743075 h 6858000"/>
              <a:gd name="connsiteX38" fmla="*/ 4940476 w 4992864"/>
              <a:gd name="connsiteY38" fmla="*/ 1782762 h 6858000"/>
              <a:gd name="connsiteX39" fmla="*/ 4956351 w 4992864"/>
              <a:gd name="connsiteY39" fmla="*/ 1824037 h 6858000"/>
              <a:gd name="connsiteX40" fmla="*/ 4970639 w 4992864"/>
              <a:gd name="connsiteY40" fmla="*/ 1870075 h 6858000"/>
              <a:gd name="connsiteX41" fmla="*/ 4981751 w 4992864"/>
              <a:gd name="connsiteY41" fmla="*/ 1922462 h 6858000"/>
              <a:gd name="connsiteX42" fmla="*/ 4989689 w 4992864"/>
              <a:gd name="connsiteY42" fmla="*/ 1982787 h 6858000"/>
              <a:gd name="connsiteX43" fmla="*/ 4992864 w 4992864"/>
              <a:gd name="connsiteY43" fmla="*/ 2051050 h 6858000"/>
              <a:gd name="connsiteX44" fmla="*/ 4989689 w 4992864"/>
              <a:gd name="connsiteY44" fmla="*/ 2119312 h 6858000"/>
              <a:gd name="connsiteX45" fmla="*/ 4981751 w 4992864"/>
              <a:gd name="connsiteY45" fmla="*/ 2179637 h 6858000"/>
              <a:gd name="connsiteX46" fmla="*/ 4970639 w 4992864"/>
              <a:gd name="connsiteY46" fmla="*/ 2232025 h 6858000"/>
              <a:gd name="connsiteX47" fmla="*/ 4956351 w 4992864"/>
              <a:gd name="connsiteY47" fmla="*/ 2278062 h 6858000"/>
              <a:gd name="connsiteX48" fmla="*/ 4940476 w 4992864"/>
              <a:gd name="connsiteY48" fmla="*/ 2319337 h 6858000"/>
              <a:gd name="connsiteX49" fmla="*/ 4921426 w 4992864"/>
              <a:gd name="connsiteY49" fmla="*/ 2359025 h 6858000"/>
              <a:gd name="connsiteX50" fmla="*/ 4902376 w 4992864"/>
              <a:gd name="connsiteY50" fmla="*/ 2395537 h 6858000"/>
              <a:gd name="connsiteX51" fmla="*/ 4883326 w 4992864"/>
              <a:gd name="connsiteY51" fmla="*/ 2433637 h 6858000"/>
              <a:gd name="connsiteX52" fmla="*/ 4865864 w 4992864"/>
              <a:gd name="connsiteY52" fmla="*/ 2471737 h 6858000"/>
              <a:gd name="connsiteX53" fmla="*/ 4848401 w 4992864"/>
              <a:gd name="connsiteY53" fmla="*/ 2513012 h 6858000"/>
              <a:gd name="connsiteX54" fmla="*/ 4834114 w 4992864"/>
              <a:gd name="connsiteY54" fmla="*/ 2560637 h 6858000"/>
              <a:gd name="connsiteX55" fmla="*/ 4824589 w 4992864"/>
              <a:gd name="connsiteY55" fmla="*/ 2613025 h 6858000"/>
              <a:gd name="connsiteX56" fmla="*/ 4815064 w 4992864"/>
              <a:gd name="connsiteY56" fmla="*/ 2671762 h 6858000"/>
              <a:gd name="connsiteX57" fmla="*/ 4813476 w 4992864"/>
              <a:gd name="connsiteY57" fmla="*/ 2741612 h 6858000"/>
              <a:gd name="connsiteX58" fmla="*/ 4815064 w 4992864"/>
              <a:gd name="connsiteY58" fmla="*/ 2809875 h 6858000"/>
              <a:gd name="connsiteX59" fmla="*/ 4824589 w 4992864"/>
              <a:gd name="connsiteY59" fmla="*/ 2868612 h 6858000"/>
              <a:gd name="connsiteX60" fmla="*/ 4834114 w 4992864"/>
              <a:gd name="connsiteY60" fmla="*/ 2922587 h 6858000"/>
              <a:gd name="connsiteX61" fmla="*/ 4848401 w 4992864"/>
              <a:gd name="connsiteY61" fmla="*/ 2967037 h 6858000"/>
              <a:gd name="connsiteX62" fmla="*/ 4865864 w 4992864"/>
              <a:gd name="connsiteY62" fmla="*/ 3009900 h 6858000"/>
              <a:gd name="connsiteX63" fmla="*/ 4883326 w 4992864"/>
              <a:gd name="connsiteY63" fmla="*/ 3046412 h 6858000"/>
              <a:gd name="connsiteX64" fmla="*/ 4902376 w 4992864"/>
              <a:gd name="connsiteY64" fmla="*/ 3084512 h 6858000"/>
              <a:gd name="connsiteX65" fmla="*/ 4921426 w 4992864"/>
              <a:gd name="connsiteY65" fmla="*/ 3121025 h 6858000"/>
              <a:gd name="connsiteX66" fmla="*/ 4940476 w 4992864"/>
              <a:gd name="connsiteY66" fmla="*/ 3160712 h 6858000"/>
              <a:gd name="connsiteX67" fmla="*/ 4956351 w 4992864"/>
              <a:gd name="connsiteY67" fmla="*/ 3201987 h 6858000"/>
              <a:gd name="connsiteX68" fmla="*/ 4970639 w 4992864"/>
              <a:gd name="connsiteY68" fmla="*/ 3248025 h 6858000"/>
              <a:gd name="connsiteX69" fmla="*/ 4981751 w 4992864"/>
              <a:gd name="connsiteY69" fmla="*/ 3300412 h 6858000"/>
              <a:gd name="connsiteX70" fmla="*/ 4989689 w 4992864"/>
              <a:gd name="connsiteY70" fmla="*/ 3360737 h 6858000"/>
              <a:gd name="connsiteX71" fmla="*/ 4992864 w 4992864"/>
              <a:gd name="connsiteY71" fmla="*/ 3427412 h 6858000"/>
              <a:gd name="connsiteX72" fmla="*/ 4989689 w 4992864"/>
              <a:gd name="connsiteY72" fmla="*/ 3497262 h 6858000"/>
              <a:gd name="connsiteX73" fmla="*/ 4981751 w 4992864"/>
              <a:gd name="connsiteY73" fmla="*/ 3557587 h 6858000"/>
              <a:gd name="connsiteX74" fmla="*/ 4970639 w 4992864"/>
              <a:gd name="connsiteY74" fmla="*/ 3609975 h 6858000"/>
              <a:gd name="connsiteX75" fmla="*/ 4956351 w 4992864"/>
              <a:gd name="connsiteY75" fmla="*/ 3656012 h 6858000"/>
              <a:gd name="connsiteX76" fmla="*/ 4940476 w 4992864"/>
              <a:gd name="connsiteY76" fmla="*/ 3697287 h 6858000"/>
              <a:gd name="connsiteX77" fmla="*/ 4921426 w 4992864"/>
              <a:gd name="connsiteY77" fmla="*/ 3736975 h 6858000"/>
              <a:gd name="connsiteX78" fmla="*/ 4883326 w 4992864"/>
              <a:gd name="connsiteY78" fmla="*/ 3811587 h 6858000"/>
              <a:gd name="connsiteX79" fmla="*/ 4865864 w 4992864"/>
              <a:gd name="connsiteY79" fmla="*/ 3848100 h 6858000"/>
              <a:gd name="connsiteX80" fmla="*/ 4848401 w 4992864"/>
              <a:gd name="connsiteY80" fmla="*/ 3890962 h 6858000"/>
              <a:gd name="connsiteX81" fmla="*/ 4834114 w 4992864"/>
              <a:gd name="connsiteY81" fmla="*/ 3935412 h 6858000"/>
              <a:gd name="connsiteX82" fmla="*/ 4824589 w 4992864"/>
              <a:gd name="connsiteY82" fmla="*/ 3987800 h 6858000"/>
              <a:gd name="connsiteX83" fmla="*/ 4815064 w 4992864"/>
              <a:gd name="connsiteY83" fmla="*/ 4048125 h 6858000"/>
              <a:gd name="connsiteX84" fmla="*/ 4813476 w 4992864"/>
              <a:gd name="connsiteY84" fmla="*/ 4116387 h 6858000"/>
              <a:gd name="connsiteX85" fmla="*/ 4815064 w 4992864"/>
              <a:gd name="connsiteY85" fmla="*/ 4186237 h 6858000"/>
              <a:gd name="connsiteX86" fmla="*/ 4824589 w 4992864"/>
              <a:gd name="connsiteY86" fmla="*/ 4244975 h 6858000"/>
              <a:gd name="connsiteX87" fmla="*/ 4834114 w 4992864"/>
              <a:gd name="connsiteY87" fmla="*/ 4297362 h 6858000"/>
              <a:gd name="connsiteX88" fmla="*/ 4848401 w 4992864"/>
              <a:gd name="connsiteY88" fmla="*/ 4343400 h 6858000"/>
              <a:gd name="connsiteX89" fmla="*/ 4865864 w 4992864"/>
              <a:gd name="connsiteY89" fmla="*/ 4386262 h 6858000"/>
              <a:gd name="connsiteX90" fmla="*/ 4883326 w 4992864"/>
              <a:gd name="connsiteY90" fmla="*/ 4424362 h 6858000"/>
              <a:gd name="connsiteX91" fmla="*/ 4921426 w 4992864"/>
              <a:gd name="connsiteY91" fmla="*/ 4498975 h 6858000"/>
              <a:gd name="connsiteX92" fmla="*/ 4940476 w 4992864"/>
              <a:gd name="connsiteY92" fmla="*/ 4537075 h 6858000"/>
              <a:gd name="connsiteX93" fmla="*/ 4956351 w 4992864"/>
              <a:gd name="connsiteY93" fmla="*/ 4579937 h 6858000"/>
              <a:gd name="connsiteX94" fmla="*/ 4970639 w 4992864"/>
              <a:gd name="connsiteY94" fmla="*/ 4625975 h 6858000"/>
              <a:gd name="connsiteX95" fmla="*/ 4981751 w 4992864"/>
              <a:gd name="connsiteY95" fmla="*/ 4678362 h 6858000"/>
              <a:gd name="connsiteX96" fmla="*/ 4989689 w 4992864"/>
              <a:gd name="connsiteY96" fmla="*/ 4738687 h 6858000"/>
              <a:gd name="connsiteX97" fmla="*/ 4992864 w 4992864"/>
              <a:gd name="connsiteY97" fmla="*/ 4806950 h 6858000"/>
              <a:gd name="connsiteX98" fmla="*/ 4989689 w 4992864"/>
              <a:gd name="connsiteY98" fmla="*/ 4875212 h 6858000"/>
              <a:gd name="connsiteX99" fmla="*/ 4981751 w 4992864"/>
              <a:gd name="connsiteY99" fmla="*/ 4935537 h 6858000"/>
              <a:gd name="connsiteX100" fmla="*/ 4970639 w 4992864"/>
              <a:gd name="connsiteY100" fmla="*/ 4987925 h 6858000"/>
              <a:gd name="connsiteX101" fmla="*/ 4956351 w 4992864"/>
              <a:gd name="connsiteY101" fmla="*/ 5033962 h 6858000"/>
              <a:gd name="connsiteX102" fmla="*/ 4940476 w 4992864"/>
              <a:gd name="connsiteY102" fmla="*/ 5075237 h 6858000"/>
              <a:gd name="connsiteX103" fmla="*/ 4921426 w 4992864"/>
              <a:gd name="connsiteY103" fmla="*/ 5114925 h 6858000"/>
              <a:gd name="connsiteX104" fmla="*/ 4902376 w 4992864"/>
              <a:gd name="connsiteY104" fmla="*/ 5149850 h 6858000"/>
              <a:gd name="connsiteX105" fmla="*/ 4883326 w 4992864"/>
              <a:gd name="connsiteY105" fmla="*/ 5186362 h 6858000"/>
              <a:gd name="connsiteX106" fmla="*/ 4865864 w 4992864"/>
              <a:gd name="connsiteY106" fmla="*/ 5226050 h 6858000"/>
              <a:gd name="connsiteX107" fmla="*/ 4848401 w 4992864"/>
              <a:gd name="connsiteY107" fmla="*/ 5268912 h 6858000"/>
              <a:gd name="connsiteX108" fmla="*/ 4834114 w 4992864"/>
              <a:gd name="connsiteY108" fmla="*/ 5313362 h 6858000"/>
              <a:gd name="connsiteX109" fmla="*/ 4824589 w 4992864"/>
              <a:gd name="connsiteY109" fmla="*/ 5365750 h 6858000"/>
              <a:gd name="connsiteX110" fmla="*/ 4815064 w 4992864"/>
              <a:gd name="connsiteY110" fmla="*/ 5426075 h 6858000"/>
              <a:gd name="connsiteX111" fmla="*/ 4813476 w 4992864"/>
              <a:gd name="connsiteY111" fmla="*/ 5494337 h 6858000"/>
              <a:gd name="connsiteX112" fmla="*/ 4815064 w 4992864"/>
              <a:gd name="connsiteY112" fmla="*/ 5562600 h 6858000"/>
              <a:gd name="connsiteX113" fmla="*/ 4824589 w 4992864"/>
              <a:gd name="connsiteY113" fmla="*/ 5622925 h 6858000"/>
              <a:gd name="connsiteX114" fmla="*/ 4834114 w 4992864"/>
              <a:gd name="connsiteY114" fmla="*/ 5675312 h 6858000"/>
              <a:gd name="connsiteX115" fmla="*/ 4848401 w 4992864"/>
              <a:gd name="connsiteY115" fmla="*/ 5721350 h 6858000"/>
              <a:gd name="connsiteX116" fmla="*/ 4865864 w 4992864"/>
              <a:gd name="connsiteY116" fmla="*/ 5762625 h 6858000"/>
              <a:gd name="connsiteX117" fmla="*/ 4883326 w 4992864"/>
              <a:gd name="connsiteY117" fmla="*/ 5802312 h 6858000"/>
              <a:gd name="connsiteX118" fmla="*/ 4902376 w 4992864"/>
              <a:gd name="connsiteY118" fmla="*/ 5840412 h 6858000"/>
              <a:gd name="connsiteX119" fmla="*/ 4921426 w 4992864"/>
              <a:gd name="connsiteY119" fmla="*/ 5876925 h 6858000"/>
              <a:gd name="connsiteX120" fmla="*/ 4940476 w 4992864"/>
              <a:gd name="connsiteY120" fmla="*/ 5915025 h 6858000"/>
              <a:gd name="connsiteX121" fmla="*/ 4956351 w 4992864"/>
              <a:gd name="connsiteY121" fmla="*/ 5956300 h 6858000"/>
              <a:gd name="connsiteX122" fmla="*/ 4970639 w 4992864"/>
              <a:gd name="connsiteY122" fmla="*/ 6003925 h 6858000"/>
              <a:gd name="connsiteX123" fmla="*/ 4981751 w 4992864"/>
              <a:gd name="connsiteY123" fmla="*/ 6056312 h 6858000"/>
              <a:gd name="connsiteX124" fmla="*/ 4989689 w 4992864"/>
              <a:gd name="connsiteY124" fmla="*/ 6113462 h 6858000"/>
              <a:gd name="connsiteX125" fmla="*/ 4992864 w 4992864"/>
              <a:gd name="connsiteY125" fmla="*/ 6183312 h 6858000"/>
              <a:gd name="connsiteX126" fmla="*/ 4989689 w 4992864"/>
              <a:gd name="connsiteY126" fmla="*/ 6251575 h 6858000"/>
              <a:gd name="connsiteX127" fmla="*/ 4981751 w 4992864"/>
              <a:gd name="connsiteY127" fmla="*/ 6311900 h 6858000"/>
              <a:gd name="connsiteX128" fmla="*/ 4970639 w 4992864"/>
              <a:gd name="connsiteY128" fmla="*/ 6361112 h 6858000"/>
              <a:gd name="connsiteX129" fmla="*/ 4956351 w 4992864"/>
              <a:gd name="connsiteY129" fmla="*/ 6407150 h 6858000"/>
              <a:gd name="connsiteX130" fmla="*/ 4940476 w 4992864"/>
              <a:gd name="connsiteY130" fmla="*/ 6448425 h 6858000"/>
              <a:gd name="connsiteX131" fmla="*/ 4923014 w 4992864"/>
              <a:gd name="connsiteY131" fmla="*/ 6488112 h 6858000"/>
              <a:gd name="connsiteX132" fmla="*/ 4905551 w 4992864"/>
              <a:gd name="connsiteY132" fmla="*/ 6523037 h 6858000"/>
              <a:gd name="connsiteX133" fmla="*/ 4886501 w 4992864"/>
              <a:gd name="connsiteY133" fmla="*/ 6561137 h 6858000"/>
              <a:gd name="connsiteX134" fmla="*/ 4867451 w 4992864"/>
              <a:gd name="connsiteY134" fmla="*/ 6597650 h 6858000"/>
              <a:gd name="connsiteX135" fmla="*/ 4851576 w 4992864"/>
              <a:gd name="connsiteY135" fmla="*/ 6640512 h 6858000"/>
              <a:gd name="connsiteX136" fmla="*/ 4835701 w 4992864"/>
              <a:gd name="connsiteY136" fmla="*/ 6683375 h 6858000"/>
              <a:gd name="connsiteX137" fmla="*/ 4826176 w 4992864"/>
              <a:gd name="connsiteY137" fmla="*/ 6735762 h 6858000"/>
              <a:gd name="connsiteX138" fmla="*/ 4818239 w 4992864"/>
              <a:gd name="connsiteY138" fmla="*/ 6791325 h 6858000"/>
              <a:gd name="connsiteX139" fmla="*/ 4813476 w 4992864"/>
              <a:gd name="connsiteY139" fmla="*/ 6858000 h 6858000"/>
              <a:gd name="connsiteX140" fmla="*/ 0 w 4992864"/>
              <a:gd name="connsiteY14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</a:cxnLst>
            <a:rect l="l" t="t" r="r" b="b"/>
            <a:pathLst>
              <a:path w="4992864" h="6858000">
                <a:moveTo>
                  <a:pt x="0" y="0"/>
                </a:moveTo>
                <a:lnTo>
                  <a:pt x="4813476" y="0"/>
                </a:lnTo>
                <a:lnTo>
                  <a:pt x="4818239" y="66675"/>
                </a:lnTo>
                <a:lnTo>
                  <a:pt x="4826176" y="122237"/>
                </a:lnTo>
                <a:lnTo>
                  <a:pt x="4835701" y="174625"/>
                </a:lnTo>
                <a:lnTo>
                  <a:pt x="4851576" y="217487"/>
                </a:lnTo>
                <a:lnTo>
                  <a:pt x="4867451" y="260350"/>
                </a:lnTo>
                <a:lnTo>
                  <a:pt x="4886501" y="296862"/>
                </a:lnTo>
                <a:lnTo>
                  <a:pt x="4905551" y="334962"/>
                </a:lnTo>
                <a:lnTo>
                  <a:pt x="4923014" y="369887"/>
                </a:lnTo>
                <a:lnTo>
                  <a:pt x="4940476" y="409575"/>
                </a:lnTo>
                <a:lnTo>
                  <a:pt x="4956351" y="450850"/>
                </a:lnTo>
                <a:lnTo>
                  <a:pt x="4970639" y="496887"/>
                </a:lnTo>
                <a:lnTo>
                  <a:pt x="4981751" y="546100"/>
                </a:lnTo>
                <a:lnTo>
                  <a:pt x="4989689" y="606425"/>
                </a:lnTo>
                <a:lnTo>
                  <a:pt x="4992864" y="673100"/>
                </a:lnTo>
                <a:lnTo>
                  <a:pt x="4989689" y="744537"/>
                </a:lnTo>
                <a:lnTo>
                  <a:pt x="4981751" y="801687"/>
                </a:lnTo>
                <a:lnTo>
                  <a:pt x="4970639" y="854075"/>
                </a:lnTo>
                <a:lnTo>
                  <a:pt x="4956351" y="901700"/>
                </a:lnTo>
                <a:lnTo>
                  <a:pt x="4940476" y="942975"/>
                </a:lnTo>
                <a:lnTo>
                  <a:pt x="4921426" y="981075"/>
                </a:lnTo>
                <a:lnTo>
                  <a:pt x="4902376" y="1017587"/>
                </a:lnTo>
                <a:lnTo>
                  <a:pt x="4883326" y="1055687"/>
                </a:lnTo>
                <a:lnTo>
                  <a:pt x="4865864" y="1095375"/>
                </a:lnTo>
                <a:lnTo>
                  <a:pt x="4848401" y="1136650"/>
                </a:lnTo>
                <a:lnTo>
                  <a:pt x="4834114" y="1182687"/>
                </a:lnTo>
                <a:lnTo>
                  <a:pt x="4824589" y="1235075"/>
                </a:lnTo>
                <a:lnTo>
                  <a:pt x="4815064" y="1295400"/>
                </a:lnTo>
                <a:lnTo>
                  <a:pt x="4813476" y="1363662"/>
                </a:lnTo>
                <a:lnTo>
                  <a:pt x="4815064" y="1431925"/>
                </a:lnTo>
                <a:lnTo>
                  <a:pt x="4824589" y="1492250"/>
                </a:lnTo>
                <a:lnTo>
                  <a:pt x="4834114" y="1544637"/>
                </a:lnTo>
                <a:lnTo>
                  <a:pt x="4848401" y="1589087"/>
                </a:lnTo>
                <a:lnTo>
                  <a:pt x="4865864" y="1631950"/>
                </a:lnTo>
                <a:lnTo>
                  <a:pt x="4883326" y="1671637"/>
                </a:lnTo>
                <a:lnTo>
                  <a:pt x="4902376" y="1708150"/>
                </a:lnTo>
                <a:lnTo>
                  <a:pt x="4921426" y="1743075"/>
                </a:lnTo>
                <a:lnTo>
                  <a:pt x="4940476" y="1782762"/>
                </a:lnTo>
                <a:lnTo>
                  <a:pt x="4956351" y="1824037"/>
                </a:lnTo>
                <a:lnTo>
                  <a:pt x="4970639" y="1870075"/>
                </a:lnTo>
                <a:lnTo>
                  <a:pt x="4981751" y="1922462"/>
                </a:lnTo>
                <a:lnTo>
                  <a:pt x="4989689" y="1982787"/>
                </a:lnTo>
                <a:lnTo>
                  <a:pt x="4992864" y="2051050"/>
                </a:lnTo>
                <a:lnTo>
                  <a:pt x="4989689" y="2119312"/>
                </a:lnTo>
                <a:lnTo>
                  <a:pt x="4981751" y="2179637"/>
                </a:lnTo>
                <a:lnTo>
                  <a:pt x="4970639" y="2232025"/>
                </a:lnTo>
                <a:lnTo>
                  <a:pt x="4956351" y="2278062"/>
                </a:lnTo>
                <a:lnTo>
                  <a:pt x="4940476" y="2319337"/>
                </a:lnTo>
                <a:lnTo>
                  <a:pt x="4921426" y="2359025"/>
                </a:lnTo>
                <a:lnTo>
                  <a:pt x="4902376" y="2395537"/>
                </a:lnTo>
                <a:lnTo>
                  <a:pt x="4883326" y="2433637"/>
                </a:lnTo>
                <a:lnTo>
                  <a:pt x="4865864" y="2471737"/>
                </a:lnTo>
                <a:lnTo>
                  <a:pt x="4848401" y="2513012"/>
                </a:lnTo>
                <a:lnTo>
                  <a:pt x="4834114" y="2560637"/>
                </a:lnTo>
                <a:lnTo>
                  <a:pt x="4824589" y="2613025"/>
                </a:lnTo>
                <a:lnTo>
                  <a:pt x="4815064" y="2671762"/>
                </a:lnTo>
                <a:lnTo>
                  <a:pt x="4813476" y="2741612"/>
                </a:lnTo>
                <a:lnTo>
                  <a:pt x="4815064" y="2809875"/>
                </a:lnTo>
                <a:lnTo>
                  <a:pt x="4824589" y="2868612"/>
                </a:lnTo>
                <a:lnTo>
                  <a:pt x="4834114" y="2922587"/>
                </a:lnTo>
                <a:lnTo>
                  <a:pt x="4848401" y="2967037"/>
                </a:lnTo>
                <a:lnTo>
                  <a:pt x="4865864" y="3009900"/>
                </a:lnTo>
                <a:lnTo>
                  <a:pt x="4883326" y="3046412"/>
                </a:lnTo>
                <a:lnTo>
                  <a:pt x="4902376" y="3084512"/>
                </a:lnTo>
                <a:lnTo>
                  <a:pt x="4921426" y="3121025"/>
                </a:lnTo>
                <a:lnTo>
                  <a:pt x="4940476" y="3160712"/>
                </a:lnTo>
                <a:lnTo>
                  <a:pt x="4956351" y="3201987"/>
                </a:lnTo>
                <a:lnTo>
                  <a:pt x="4970639" y="3248025"/>
                </a:lnTo>
                <a:lnTo>
                  <a:pt x="4981751" y="3300412"/>
                </a:lnTo>
                <a:lnTo>
                  <a:pt x="4989689" y="3360737"/>
                </a:lnTo>
                <a:lnTo>
                  <a:pt x="4992864" y="3427412"/>
                </a:lnTo>
                <a:lnTo>
                  <a:pt x="4989689" y="3497262"/>
                </a:lnTo>
                <a:lnTo>
                  <a:pt x="4981751" y="3557587"/>
                </a:lnTo>
                <a:lnTo>
                  <a:pt x="4970639" y="3609975"/>
                </a:lnTo>
                <a:lnTo>
                  <a:pt x="4956351" y="3656012"/>
                </a:lnTo>
                <a:lnTo>
                  <a:pt x="4940476" y="3697287"/>
                </a:lnTo>
                <a:lnTo>
                  <a:pt x="4921426" y="3736975"/>
                </a:lnTo>
                <a:lnTo>
                  <a:pt x="4883326" y="3811587"/>
                </a:lnTo>
                <a:lnTo>
                  <a:pt x="4865864" y="3848100"/>
                </a:lnTo>
                <a:lnTo>
                  <a:pt x="4848401" y="3890962"/>
                </a:lnTo>
                <a:lnTo>
                  <a:pt x="4834114" y="3935412"/>
                </a:lnTo>
                <a:lnTo>
                  <a:pt x="4824589" y="3987800"/>
                </a:lnTo>
                <a:lnTo>
                  <a:pt x="4815064" y="4048125"/>
                </a:lnTo>
                <a:lnTo>
                  <a:pt x="4813476" y="4116387"/>
                </a:lnTo>
                <a:lnTo>
                  <a:pt x="4815064" y="4186237"/>
                </a:lnTo>
                <a:lnTo>
                  <a:pt x="4824589" y="4244975"/>
                </a:lnTo>
                <a:lnTo>
                  <a:pt x="4834114" y="4297362"/>
                </a:lnTo>
                <a:lnTo>
                  <a:pt x="4848401" y="4343400"/>
                </a:lnTo>
                <a:lnTo>
                  <a:pt x="4865864" y="4386262"/>
                </a:lnTo>
                <a:lnTo>
                  <a:pt x="4883326" y="4424362"/>
                </a:lnTo>
                <a:lnTo>
                  <a:pt x="4921426" y="4498975"/>
                </a:lnTo>
                <a:lnTo>
                  <a:pt x="4940476" y="4537075"/>
                </a:lnTo>
                <a:lnTo>
                  <a:pt x="4956351" y="4579937"/>
                </a:lnTo>
                <a:lnTo>
                  <a:pt x="4970639" y="4625975"/>
                </a:lnTo>
                <a:lnTo>
                  <a:pt x="4981751" y="4678362"/>
                </a:lnTo>
                <a:lnTo>
                  <a:pt x="4989689" y="4738687"/>
                </a:lnTo>
                <a:lnTo>
                  <a:pt x="4992864" y="4806950"/>
                </a:lnTo>
                <a:lnTo>
                  <a:pt x="4989689" y="4875212"/>
                </a:lnTo>
                <a:lnTo>
                  <a:pt x="4981751" y="4935537"/>
                </a:lnTo>
                <a:lnTo>
                  <a:pt x="4970639" y="4987925"/>
                </a:lnTo>
                <a:lnTo>
                  <a:pt x="4956351" y="5033962"/>
                </a:lnTo>
                <a:lnTo>
                  <a:pt x="4940476" y="5075237"/>
                </a:lnTo>
                <a:lnTo>
                  <a:pt x="4921426" y="5114925"/>
                </a:lnTo>
                <a:lnTo>
                  <a:pt x="4902376" y="5149850"/>
                </a:lnTo>
                <a:lnTo>
                  <a:pt x="4883326" y="5186362"/>
                </a:lnTo>
                <a:lnTo>
                  <a:pt x="4865864" y="5226050"/>
                </a:lnTo>
                <a:lnTo>
                  <a:pt x="4848401" y="5268912"/>
                </a:lnTo>
                <a:lnTo>
                  <a:pt x="4834114" y="5313362"/>
                </a:lnTo>
                <a:lnTo>
                  <a:pt x="4824589" y="5365750"/>
                </a:lnTo>
                <a:lnTo>
                  <a:pt x="4815064" y="5426075"/>
                </a:lnTo>
                <a:lnTo>
                  <a:pt x="4813476" y="5494337"/>
                </a:lnTo>
                <a:lnTo>
                  <a:pt x="4815064" y="5562600"/>
                </a:lnTo>
                <a:lnTo>
                  <a:pt x="4824589" y="5622925"/>
                </a:lnTo>
                <a:lnTo>
                  <a:pt x="4834114" y="5675312"/>
                </a:lnTo>
                <a:lnTo>
                  <a:pt x="4848401" y="5721350"/>
                </a:lnTo>
                <a:lnTo>
                  <a:pt x="4865864" y="5762625"/>
                </a:lnTo>
                <a:lnTo>
                  <a:pt x="4883326" y="5802312"/>
                </a:lnTo>
                <a:lnTo>
                  <a:pt x="4902376" y="5840412"/>
                </a:lnTo>
                <a:lnTo>
                  <a:pt x="4921426" y="5876925"/>
                </a:lnTo>
                <a:lnTo>
                  <a:pt x="4940476" y="5915025"/>
                </a:lnTo>
                <a:lnTo>
                  <a:pt x="4956351" y="5956300"/>
                </a:lnTo>
                <a:lnTo>
                  <a:pt x="4970639" y="6003925"/>
                </a:lnTo>
                <a:lnTo>
                  <a:pt x="4981751" y="6056312"/>
                </a:lnTo>
                <a:lnTo>
                  <a:pt x="4989689" y="6113462"/>
                </a:lnTo>
                <a:lnTo>
                  <a:pt x="4992864" y="6183312"/>
                </a:lnTo>
                <a:lnTo>
                  <a:pt x="4989689" y="6251575"/>
                </a:lnTo>
                <a:lnTo>
                  <a:pt x="4981751" y="6311900"/>
                </a:lnTo>
                <a:lnTo>
                  <a:pt x="4970639" y="6361112"/>
                </a:lnTo>
                <a:lnTo>
                  <a:pt x="4956351" y="6407150"/>
                </a:lnTo>
                <a:lnTo>
                  <a:pt x="4940476" y="6448425"/>
                </a:lnTo>
                <a:lnTo>
                  <a:pt x="4923014" y="6488112"/>
                </a:lnTo>
                <a:lnTo>
                  <a:pt x="4905551" y="6523037"/>
                </a:lnTo>
                <a:lnTo>
                  <a:pt x="4886501" y="6561137"/>
                </a:lnTo>
                <a:lnTo>
                  <a:pt x="4867451" y="6597650"/>
                </a:lnTo>
                <a:lnTo>
                  <a:pt x="4851576" y="6640512"/>
                </a:lnTo>
                <a:lnTo>
                  <a:pt x="4835701" y="6683375"/>
                </a:lnTo>
                <a:lnTo>
                  <a:pt x="4826176" y="6735762"/>
                </a:lnTo>
                <a:lnTo>
                  <a:pt x="4818239" y="6791325"/>
                </a:lnTo>
                <a:lnTo>
                  <a:pt x="481347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7CD523F2-150B-4E3F-A768-1F96AD2556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3815" y="1433164"/>
            <a:ext cx="3995589" cy="3995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2652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7">
            <a:extLst>
              <a:ext uri="{FF2B5EF4-FFF2-40B4-BE49-F238E27FC236}">
                <a16:creationId xmlns:a16="http://schemas.microsoft.com/office/drawing/2014/main" id="{2F8F1390-D5DD-4C83-BA9C-F361A33FC6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F6C26729-DDBB-4A09-8789-01DEDF5BBF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145913" y="-188080"/>
            <a:ext cx="1900163" cy="12191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D969C89-48B5-4601-A217-F9A867BB7A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3348" y="604606"/>
            <a:ext cx="5526156" cy="927653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t-IT" sz="3600" b="1" dirty="0">
                <a:solidFill>
                  <a:schemeClr val="tx2"/>
                </a:solidFill>
                <a:latin typeface="Oswald" pitchFamily="2" charset="0"/>
              </a:rPr>
              <a:t>PICCOLA GUIDA PER GESTIRE UN CONFLITTO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92FBC4EE-8BD3-4E65-82E0-888914FB39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658" y="5628249"/>
            <a:ext cx="1229751" cy="1229751"/>
          </a:xfrm>
          <a:prstGeom prst="rect">
            <a:avLst/>
          </a:prstGeom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1188C447-A85F-45B1-BEED-97345475CC6E}"/>
              </a:ext>
            </a:extLst>
          </p:cNvPr>
          <p:cNvSpPr txBox="1"/>
          <p:nvPr/>
        </p:nvSpPr>
        <p:spPr>
          <a:xfrm>
            <a:off x="1350574" y="2136865"/>
            <a:ext cx="456195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it-IT" sz="2000" dirty="0">
                <a:latin typeface="Oswald" pitchFamily="2" charset="0"/>
              </a:rPr>
              <a:t>guardare gli interessi e non le posizioni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000" dirty="0">
                <a:latin typeface="Oswald" pitchFamily="2" charset="0"/>
              </a:rPr>
              <a:t>separare le persone dal problema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000" dirty="0">
                <a:latin typeface="Oswald" pitchFamily="2" charset="0"/>
              </a:rPr>
              <a:t>la soluzione deve essere accettabile per       tutti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000" dirty="0">
                <a:latin typeface="Oswald" pitchFamily="2" charset="0"/>
              </a:rPr>
              <a:t>la decisione deve essere condivisa ed accettata almeno dalla maggioranza. 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000" dirty="0">
                <a:latin typeface="Oswald" pitchFamily="2" charset="0"/>
              </a:rPr>
              <a:t>non esiste solo la nostra “soluzione”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000" dirty="0">
                <a:latin typeface="Oswald" pitchFamily="2" charset="0"/>
              </a:rPr>
              <a:t>non imporre la decisione con il nostro potere.</a:t>
            </a:r>
          </a:p>
        </p:txBody>
      </p:sp>
      <p:pic>
        <p:nvPicPr>
          <p:cNvPr id="5" name="Immagine 4" descr="Immagine che contiene interni&#10;&#10;Descrizione generata automaticamente">
            <a:extLst>
              <a:ext uri="{FF2B5EF4-FFF2-40B4-BE49-F238E27FC236}">
                <a16:creationId xmlns:a16="http://schemas.microsoft.com/office/drawing/2014/main" id="{55D30F2E-FB0B-4E31-A115-F1B298BAA8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40367" y="2136865"/>
            <a:ext cx="5555087" cy="2603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7616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7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0B887274-93D3-4F83-931F-AA326BD99B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0044" y="357808"/>
            <a:ext cx="7851912" cy="1014265"/>
          </a:xfrm>
        </p:spPr>
        <p:txBody>
          <a:bodyPr anchor="b">
            <a:normAutofit/>
          </a:bodyPr>
          <a:lstStyle/>
          <a:p>
            <a:pPr algn="ctr"/>
            <a:r>
              <a:rPr lang="it-IT" sz="6000" b="1" dirty="0">
                <a:latin typeface="Oswald" pitchFamily="2" charset="0"/>
              </a:rPr>
              <a:t>IL CONFLITTO</a:t>
            </a:r>
          </a:p>
        </p:txBody>
      </p:sp>
      <p:sp>
        <p:nvSpPr>
          <p:cNvPr id="14" name="Freeform: Shape 9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" y="0"/>
            <a:ext cx="2275119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F3CD5BD-A02A-4429-88A1-A44F70FD60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95600" y="2178528"/>
            <a:ext cx="8534400" cy="3701065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it-IT" sz="2800" b="1" dirty="0">
                <a:solidFill>
                  <a:schemeClr val="tx1"/>
                </a:solidFill>
                <a:latin typeface="Oswald" pitchFamily="2" charset="0"/>
              </a:rPr>
              <a:t>NELLA VISIONE TRADIZIONALE: </a:t>
            </a:r>
            <a:r>
              <a:rPr lang="it-IT" sz="2800" dirty="0">
                <a:solidFill>
                  <a:schemeClr val="tx1"/>
                </a:solidFill>
                <a:latin typeface="Oswald" pitchFamily="2" charset="0"/>
              </a:rPr>
              <a:t>come esito disfunzionale e peggiorativo delle condizioni delle parti, discusso nei termini di “violenza, distruzione e irrazionalità”.</a:t>
            </a:r>
          </a:p>
          <a:p>
            <a:pPr marL="0" indent="0">
              <a:lnSpc>
                <a:spcPct val="100000"/>
              </a:lnSpc>
              <a:buNone/>
            </a:pPr>
            <a:endParaRPr lang="it-IT" sz="2800" dirty="0">
              <a:solidFill>
                <a:schemeClr val="tx1"/>
              </a:solidFill>
              <a:latin typeface="Oswald" pitchFamily="2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it-IT" sz="2800" b="1" dirty="0">
                <a:solidFill>
                  <a:schemeClr val="tx1"/>
                </a:solidFill>
                <a:latin typeface="Oswald" pitchFamily="2" charset="0"/>
              </a:rPr>
              <a:t>NELLA VISIONE INTERAZIONISTA: </a:t>
            </a:r>
            <a:r>
              <a:rPr lang="it-IT" sz="2800" dirty="0">
                <a:solidFill>
                  <a:schemeClr val="tx1"/>
                </a:solidFill>
                <a:latin typeface="Oswald" pitchFamily="2" charset="0"/>
              </a:rPr>
              <a:t>come esito funzionale. «Un gruppo armonioso, pacifico, tranquillo e cooperativo è incline a diventare statico, apatico e non rispondente alle necessità di cambiamento e innovazione in assenza di conflitto»</a:t>
            </a:r>
          </a:p>
          <a:p>
            <a:pPr marL="0" indent="0">
              <a:lnSpc>
                <a:spcPct val="100000"/>
              </a:lnSpc>
              <a:buNone/>
            </a:pPr>
            <a:endParaRPr lang="it-IT" dirty="0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88A923B2-F715-4064-8A47-B468933985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506" y="5261669"/>
            <a:ext cx="1235847" cy="1235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556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B00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 6">
            <a:extLst>
              <a:ext uri="{FF2B5EF4-FFF2-40B4-BE49-F238E27FC236}">
                <a16:creationId xmlns:a16="http://schemas.microsoft.com/office/drawing/2014/main" id="{43F7E509-38FC-430B-BEE9-0BD7F137B5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7361208-7573-4B45-9251-E4E92E7EF6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2E402393-0CD9-4C74-906C-74AC06E1DA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60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3AB55863-A65A-454D-B43B-1A7633FAFF10}"/>
              </a:ext>
            </a:extLst>
          </p:cNvPr>
          <p:cNvSpPr txBox="1"/>
          <p:nvPr/>
        </p:nvSpPr>
        <p:spPr>
          <a:xfrm>
            <a:off x="689318" y="1955409"/>
            <a:ext cx="6845332" cy="409825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indent="-228600" defTabSz="914400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</a:pPr>
            <a:r>
              <a:rPr lang="en-US" sz="3200" dirty="0">
                <a:latin typeface="Oswald" pitchFamily="2" charset="0"/>
              </a:rPr>
              <a:t>Le </a:t>
            </a:r>
            <a:r>
              <a:rPr lang="en-US" sz="3200" dirty="0" err="1">
                <a:latin typeface="Oswald" pitchFamily="2" charset="0"/>
              </a:rPr>
              <a:t>situazioni</a:t>
            </a:r>
            <a:r>
              <a:rPr lang="en-US" sz="3200" dirty="0">
                <a:latin typeface="Oswald" pitchFamily="2" charset="0"/>
              </a:rPr>
              <a:t> di </a:t>
            </a:r>
            <a:r>
              <a:rPr lang="en-US" sz="3200" dirty="0" err="1">
                <a:latin typeface="Oswald" pitchFamily="2" charset="0"/>
              </a:rPr>
              <a:t>conflitto</a:t>
            </a:r>
            <a:r>
              <a:rPr lang="en-US" sz="3200" dirty="0">
                <a:latin typeface="Oswald" pitchFamily="2" charset="0"/>
              </a:rPr>
              <a:t> </a:t>
            </a:r>
            <a:r>
              <a:rPr lang="en-US" sz="3200" dirty="0" err="1">
                <a:latin typeface="Oswald" pitchFamily="2" charset="0"/>
              </a:rPr>
              <a:t>hanno</a:t>
            </a:r>
            <a:r>
              <a:rPr lang="en-US" sz="3200" dirty="0">
                <a:latin typeface="Oswald" pitchFamily="2" charset="0"/>
              </a:rPr>
              <a:t> una </a:t>
            </a:r>
            <a:r>
              <a:rPr lang="en-US" sz="3200" b="1" u="sng" dirty="0" err="1">
                <a:latin typeface="Oswald" pitchFamily="2" charset="0"/>
              </a:rPr>
              <a:t>funzione</a:t>
            </a:r>
            <a:r>
              <a:rPr lang="en-US" sz="3200" b="1" u="sng" dirty="0">
                <a:latin typeface="Oswald" pitchFamily="2" charset="0"/>
              </a:rPr>
              <a:t> </a:t>
            </a:r>
            <a:r>
              <a:rPr lang="en-US" sz="3200" b="1" u="sng" dirty="0" err="1">
                <a:latin typeface="Oswald" pitchFamily="2" charset="0"/>
              </a:rPr>
              <a:t>positiva</a:t>
            </a:r>
            <a:r>
              <a:rPr lang="en-US" sz="3200" dirty="0">
                <a:latin typeface="Oswald" pitchFamily="2" charset="0"/>
              </a:rPr>
              <a:t> </a:t>
            </a:r>
            <a:r>
              <a:rPr lang="en-US" sz="3200" dirty="0" err="1">
                <a:latin typeface="Oswald" pitchFamily="2" charset="0"/>
              </a:rPr>
              <a:t>nello</a:t>
            </a:r>
            <a:r>
              <a:rPr lang="en-US" sz="3200" dirty="0">
                <a:latin typeface="Oswald" pitchFamily="2" charset="0"/>
              </a:rPr>
              <a:t> </a:t>
            </a:r>
            <a:r>
              <a:rPr lang="en-US" sz="3200" dirty="0" err="1">
                <a:latin typeface="Oswald" pitchFamily="2" charset="0"/>
              </a:rPr>
              <a:t>sviluppo</a:t>
            </a:r>
            <a:r>
              <a:rPr lang="en-US" sz="3200" dirty="0">
                <a:latin typeface="Oswald" pitchFamily="2" charset="0"/>
              </a:rPr>
              <a:t> e </a:t>
            </a:r>
            <a:r>
              <a:rPr lang="en-US" sz="3200" dirty="0" err="1">
                <a:latin typeface="Oswald" pitchFamily="2" charset="0"/>
              </a:rPr>
              <a:t>nel</a:t>
            </a:r>
            <a:r>
              <a:rPr lang="en-US" sz="3200" dirty="0">
                <a:latin typeface="Oswald" pitchFamily="2" charset="0"/>
              </a:rPr>
              <a:t> </a:t>
            </a:r>
            <a:r>
              <a:rPr lang="en-US" sz="3200" dirty="0" err="1">
                <a:latin typeface="Oswald" pitchFamily="2" charset="0"/>
              </a:rPr>
              <a:t>mantenimento</a:t>
            </a:r>
            <a:r>
              <a:rPr lang="en-US" sz="3200" dirty="0">
                <a:latin typeface="Oswald" pitchFamily="2" charset="0"/>
              </a:rPr>
              <a:t> di una </a:t>
            </a:r>
            <a:r>
              <a:rPr lang="en-US" sz="3200" dirty="0" err="1">
                <a:latin typeface="Oswald" pitchFamily="2" charset="0"/>
              </a:rPr>
              <a:t>personalità</a:t>
            </a:r>
            <a:r>
              <a:rPr lang="en-US" sz="3200" dirty="0">
                <a:latin typeface="Oswald" pitchFamily="2" charset="0"/>
              </a:rPr>
              <a:t> </a:t>
            </a:r>
            <a:r>
              <a:rPr lang="en-US" sz="3200" dirty="0" err="1">
                <a:latin typeface="Oswald" pitchFamily="2" charset="0"/>
              </a:rPr>
              <a:t>solida</a:t>
            </a:r>
            <a:r>
              <a:rPr lang="en-US" sz="3200" dirty="0">
                <a:latin typeface="Oswald" pitchFamily="2" charset="0"/>
              </a:rPr>
              <a:t>. </a:t>
            </a:r>
            <a:r>
              <a:rPr lang="en-US" sz="3200" dirty="0" err="1">
                <a:latin typeface="Oswald" pitchFamily="2" charset="0"/>
              </a:rPr>
              <a:t>Affrontare</a:t>
            </a:r>
            <a:r>
              <a:rPr lang="en-US" sz="3200" dirty="0">
                <a:latin typeface="Oswald" pitchFamily="2" charset="0"/>
              </a:rPr>
              <a:t> un </a:t>
            </a:r>
            <a:r>
              <a:rPr lang="en-US" sz="3200" dirty="0" err="1">
                <a:latin typeface="Oswald" pitchFamily="2" charset="0"/>
              </a:rPr>
              <a:t>conflitto</a:t>
            </a:r>
            <a:r>
              <a:rPr lang="en-US" sz="3200" dirty="0">
                <a:latin typeface="Oswald" pitchFamily="2" charset="0"/>
              </a:rPr>
              <a:t> ci </a:t>
            </a:r>
            <a:r>
              <a:rPr lang="en-US" sz="3200" dirty="0" err="1">
                <a:latin typeface="Oswald" pitchFamily="2" charset="0"/>
              </a:rPr>
              <a:t>aiuta</a:t>
            </a:r>
            <a:r>
              <a:rPr lang="en-US" sz="3200" dirty="0">
                <a:latin typeface="Oswald" pitchFamily="2" charset="0"/>
              </a:rPr>
              <a:t> a </a:t>
            </a:r>
            <a:r>
              <a:rPr lang="en-US" sz="3200" dirty="0" err="1">
                <a:latin typeface="Oswald" pitchFamily="2" charset="0"/>
              </a:rPr>
              <a:t>costruire</a:t>
            </a:r>
            <a:r>
              <a:rPr lang="en-US" sz="3200" dirty="0">
                <a:latin typeface="Oswald" pitchFamily="2" charset="0"/>
              </a:rPr>
              <a:t> o </a:t>
            </a:r>
            <a:r>
              <a:rPr lang="en-US" sz="3200" dirty="0" err="1">
                <a:latin typeface="Oswald" pitchFamily="2" charset="0"/>
              </a:rPr>
              <a:t>mantenere</a:t>
            </a:r>
            <a:r>
              <a:rPr lang="en-US" sz="3200" dirty="0">
                <a:latin typeface="Oswald" pitchFamily="2" charset="0"/>
              </a:rPr>
              <a:t> un </a:t>
            </a:r>
            <a:r>
              <a:rPr lang="en-US" sz="3200" dirty="0" err="1">
                <a:latin typeface="Oswald" pitchFamily="2" charset="0"/>
              </a:rPr>
              <a:t>sé</a:t>
            </a:r>
            <a:r>
              <a:rPr lang="en-US" sz="3200" dirty="0">
                <a:latin typeface="Oswald" pitchFamily="2" charset="0"/>
              </a:rPr>
              <a:t> </a:t>
            </a:r>
            <a:r>
              <a:rPr lang="en-US" sz="3200" dirty="0" err="1">
                <a:latin typeface="Oswald" pitchFamily="2" charset="0"/>
              </a:rPr>
              <a:t>abbastanza</a:t>
            </a:r>
            <a:r>
              <a:rPr lang="en-US" sz="3200" dirty="0">
                <a:latin typeface="Oswald" pitchFamily="2" charset="0"/>
              </a:rPr>
              <a:t> </a:t>
            </a:r>
            <a:r>
              <a:rPr lang="en-US" sz="3200" dirty="0" err="1">
                <a:latin typeface="Oswald" pitchFamily="2" charset="0"/>
              </a:rPr>
              <a:t>solido</a:t>
            </a:r>
            <a:r>
              <a:rPr lang="en-US" sz="3200" dirty="0">
                <a:latin typeface="Oswald" pitchFamily="2" charset="0"/>
              </a:rPr>
              <a:t>, </a:t>
            </a:r>
            <a:r>
              <a:rPr lang="en-US" sz="3200" dirty="0" err="1">
                <a:latin typeface="Oswald" pitchFamily="2" charset="0"/>
              </a:rPr>
              <a:t>capace</a:t>
            </a:r>
            <a:r>
              <a:rPr lang="en-US" sz="3200" dirty="0">
                <a:latin typeface="Oswald" pitchFamily="2" charset="0"/>
              </a:rPr>
              <a:t> di </a:t>
            </a:r>
            <a:r>
              <a:rPr lang="en-US" sz="3200" dirty="0" err="1">
                <a:latin typeface="Oswald" pitchFamily="2" charset="0"/>
              </a:rPr>
              <a:t>adattarsi</a:t>
            </a:r>
            <a:r>
              <a:rPr lang="en-US" sz="3200" dirty="0">
                <a:latin typeface="Oswald" pitchFamily="2" charset="0"/>
              </a:rPr>
              <a:t> ai </a:t>
            </a:r>
            <a:r>
              <a:rPr lang="en-US" sz="3200" dirty="0" err="1">
                <a:latin typeface="Oswald" pitchFamily="2" charset="0"/>
              </a:rPr>
              <a:t>cambiamenti</a:t>
            </a:r>
            <a:r>
              <a:rPr lang="en-US" sz="3200" dirty="0">
                <a:latin typeface="Oswald" pitchFamily="2" charset="0"/>
              </a:rPr>
              <a:t> e </a:t>
            </a:r>
            <a:r>
              <a:rPr lang="en-US" sz="3200" dirty="0" err="1">
                <a:latin typeface="Oswald" pitchFamily="2" charset="0"/>
              </a:rPr>
              <a:t>fiducioso</a:t>
            </a:r>
            <a:r>
              <a:rPr lang="en-US" sz="3200" dirty="0">
                <a:latin typeface="Oswald" pitchFamily="2" charset="0"/>
              </a:rPr>
              <a:t> </a:t>
            </a:r>
            <a:r>
              <a:rPr lang="en-US" sz="3200" dirty="0" err="1">
                <a:latin typeface="Oswald" pitchFamily="2" charset="0"/>
              </a:rPr>
              <a:t>nelle</a:t>
            </a:r>
            <a:r>
              <a:rPr lang="en-US" sz="3200" dirty="0">
                <a:latin typeface="Oswald" pitchFamily="2" charset="0"/>
              </a:rPr>
              <a:t> </a:t>
            </a:r>
            <a:r>
              <a:rPr lang="en-US" sz="3200" dirty="0" err="1">
                <a:latin typeface="Oswald" pitchFamily="2" charset="0"/>
              </a:rPr>
              <a:t>proprie</a:t>
            </a:r>
            <a:r>
              <a:rPr lang="en-US" sz="3200" dirty="0">
                <a:latin typeface="Oswald" pitchFamily="2" charset="0"/>
              </a:rPr>
              <a:t> </a:t>
            </a:r>
            <a:r>
              <a:rPr lang="en-US" sz="3200" dirty="0" err="1">
                <a:latin typeface="Oswald" pitchFamily="2" charset="0"/>
              </a:rPr>
              <a:t>risorse</a:t>
            </a:r>
            <a:r>
              <a:rPr lang="en-US" sz="3200" dirty="0">
                <a:latin typeface="Oswald" pitchFamily="2" charset="0"/>
              </a:rPr>
              <a:t> tale da </a:t>
            </a:r>
            <a:r>
              <a:rPr lang="en-US" sz="3200" dirty="0" err="1">
                <a:latin typeface="Oswald" pitchFamily="2" charset="0"/>
              </a:rPr>
              <a:t>consentirgli</a:t>
            </a:r>
            <a:r>
              <a:rPr lang="en-US" sz="3200" dirty="0">
                <a:latin typeface="Oswald" pitchFamily="2" charset="0"/>
              </a:rPr>
              <a:t> di </a:t>
            </a:r>
            <a:r>
              <a:rPr lang="en-US" sz="3200" dirty="0" err="1">
                <a:latin typeface="Oswald" pitchFamily="2" charset="0"/>
              </a:rPr>
              <a:t>affrontare</a:t>
            </a:r>
            <a:r>
              <a:rPr lang="en-US" sz="3200" dirty="0">
                <a:latin typeface="Oswald" pitchFamily="2" charset="0"/>
              </a:rPr>
              <a:t> le </a:t>
            </a:r>
            <a:r>
              <a:rPr lang="en-US" sz="3200" dirty="0" err="1">
                <a:latin typeface="Oswald" pitchFamily="2" charset="0"/>
              </a:rPr>
              <a:t>difficoltà</a:t>
            </a:r>
            <a:r>
              <a:rPr lang="en-US" sz="3200" dirty="0">
                <a:latin typeface="Oswald" pitchFamily="2" charset="0"/>
              </a:rPr>
              <a:t> </a:t>
            </a:r>
            <a:r>
              <a:rPr lang="en-US" sz="3200" dirty="0" err="1">
                <a:latin typeface="Oswald" pitchFamily="2" charset="0"/>
              </a:rPr>
              <a:t>della</a:t>
            </a:r>
            <a:r>
              <a:rPr lang="en-US" sz="3200" dirty="0">
                <a:latin typeface="Oswald" pitchFamily="2" charset="0"/>
              </a:rPr>
              <a:t> vita.</a:t>
            </a: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8C4F1A0C-BD28-4977-9745-E2A4FB752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59668" y="0"/>
            <a:ext cx="4232332" cy="3701000"/>
          </a:xfrm>
          <a:custGeom>
            <a:avLst/>
            <a:gdLst>
              <a:gd name="connsiteX0" fmla="*/ 319701 w 4232332"/>
              <a:gd name="connsiteY0" fmla="*/ 0 h 3701000"/>
              <a:gd name="connsiteX1" fmla="*/ 4232332 w 4232332"/>
              <a:gd name="connsiteY1" fmla="*/ 0 h 3701000"/>
              <a:gd name="connsiteX2" fmla="*/ 4232332 w 4232332"/>
              <a:gd name="connsiteY2" fmla="*/ 3034486 h 3701000"/>
              <a:gd name="connsiteX3" fmla="*/ 4230268 w 4232332"/>
              <a:gd name="connsiteY3" fmla="*/ 3035198 h 3701000"/>
              <a:gd name="connsiteX4" fmla="*/ 4185051 w 4232332"/>
              <a:gd name="connsiteY4" fmla="*/ 3049231 h 3701000"/>
              <a:gd name="connsiteX5" fmla="*/ 4136714 w 4232332"/>
              <a:gd name="connsiteY5" fmla="*/ 3061706 h 3701000"/>
              <a:gd name="connsiteX6" fmla="*/ 4089935 w 4232332"/>
              <a:gd name="connsiteY6" fmla="*/ 3074180 h 3701000"/>
              <a:gd name="connsiteX7" fmla="*/ 4043158 w 4232332"/>
              <a:gd name="connsiteY7" fmla="*/ 3088214 h 3701000"/>
              <a:gd name="connsiteX8" fmla="*/ 3997940 w 4232332"/>
              <a:gd name="connsiteY8" fmla="*/ 3103806 h 3701000"/>
              <a:gd name="connsiteX9" fmla="*/ 3955840 w 4232332"/>
              <a:gd name="connsiteY9" fmla="*/ 3122518 h 3701000"/>
              <a:gd name="connsiteX10" fmla="*/ 3916860 w 4232332"/>
              <a:gd name="connsiteY10" fmla="*/ 3144346 h 3701000"/>
              <a:gd name="connsiteX11" fmla="*/ 3882555 w 4232332"/>
              <a:gd name="connsiteY11" fmla="*/ 3172413 h 3701000"/>
              <a:gd name="connsiteX12" fmla="*/ 3846692 w 4232332"/>
              <a:gd name="connsiteY12" fmla="*/ 3203599 h 3701000"/>
              <a:gd name="connsiteX13" fmla="*/ 3815506 w 4232332"/>
              <a:gd name="connsiteY13" fmla="*/ 3239461 h 3701000"/>
              <a:gd name="connsiteX14" fmla="*/ 3785881 w 4232332"/>
              <a:gd name="connsiteY14" fmla="*/ 3276884 h 3701000"/>
              <a:gd name="connsiteX15" fmla="*/ 3756254 w 4232332"/>
              <a:gd name="connsiteY15" fmla="*/ 3315864 h 3701000"/>
              <a:gd name="connsiteX16" fmla="*/ 3726629 w 4232332"/>
              <a:gd name="connsiteY16" fmla="*/ 3354846 h 3701000"/>
              <a:gd name="connsiteX17" fmla="*/ 3697003 w 4232332"/>
              <a:gd name="connsiteY17" fmla="*/ 3392268 h 3701000"/>
              <a:gd name="connsiteX18" fmla="*/ 3664258 w 4232332"/>
              <a:gd name="connsiteY18" fmla="*/ 3428131 h 3701000"/>
              <a:gd name="connsiteX19" fmla="*/ 3631513 w 4232332"/>
              <a:gd name="connsiteY19" fmla="*/ 3459315 h 3701000"/>
              <a:gd name="connsiteX20" fmla="*/ 3594093 w 4232332"/>
              <a:gd name="connsiteY20" fmla="*/ 3485823 h 3701000"/>
              <a:gd name="connsiteX21" fmla="*/ 3555111 w 4232332"/>
              <a:gd name="connsiteY21" fmla="*/ 3506094 h 3701000"/>
              <a:gd name="connsiteX22" fmla="*/ 3508332 w 4232332"/>
              <a:gd name="connsiteY22" fmla="*/ 3520128 h 3701000"/>
              <a:gd name="connsiteX23" fmla="*/ 3459994 w 4232332"/>
              <a:gd name="connsiteY23" fmla="*/ 3526365 h 3701000"/>
              <a:gd name="connsiteX24" fmla="*/ 3410100 w 4232332"/>
              <a:gd name="connsiteY24" fmla="*/ 3527923 h 3701000"/>
              <a:gd name="connsiteX25" fmla="*/ 3357084 w 4232332"/>
              <a:gd name="connsiteY25" fmla="*/ 3523245 h 3701000"/>
              <a:gd name="connsiteX26" fmla="*/ 3304070 w 4232332"/>
              <a:gd name="connsiteY26" fmla="*/ 3517009 h 3701000"/>
              <a:gd name="connsiteX27" fmla="*/ 3251054 w 4232332"/>
              <a:gd name="connsiteY27" fmla="*/ 3509211 h 3701000"/>
              <a:gd name="connsiteX28" fmla="*/ 3198040 w 4232332"/>
              <a:gd name="connsiteY28" fmla="*/ 3502976 h 3701000"/>
              <a:gd name="connsiteX29" fmla="*/ 3145024 w 4232332"/>
              <a:gd name="connsiteY29" fmla="*/ 3499857 h 3701000"/>
              <a:gd name="connsiteX30" fmla="*/ 3093569 w 4232332"/>
              <a:gd name="connsiteY30" fmla="*/ 3499857 h 3701000"/>
              <a:gd name="connsiteX31" fmla="*/ 3045233 w 4232332"/>
              <a:gd name="connsiteY31" fmla="*/ 3506094 h 3701000"/>
              <a:gd name="connsiteX32" fmla="*/ 2995337 w 4232332"/>
              <a:gd name="connsiteY32" fmla="*/ 3518569 h 3701000"/>
              <a:gd name="connsiteX33" fmla="*/ 2950118 w 4232332"/>
              <a:gd name="connsiteY33" fmla="*/ 3537278 h 3701000"/>
              <a:gd name="connsiteX34" fmla="*/ 2903340 w 4232332"/>
              <a:gd name="connsiteY34" fmla="*/ 3562227 h 3701000"/>
              <a:gd name="connsiteX35" fmla="*/ 2856564 w 4232332"/>
              <a:gd name="connsiteY35" fmla="*/ 3587176 h 3701000"/>
              <a:gd name="connsiteX36" fmla="*/ 2809785 w 4232332"/>
              <a:gd name="connsiteY36" fmla="*/ 3615241 h 3701000"/>
              <a:gd name="connsiteX37" fmla="*/ 2764565 w 4232332"/>
              <a:gd name="connsiteY37" fmla="*/ 3641749 h 3701000"/>
              <a:gd name="connsiteX38" fmla="*/ 2716230 w 4232332"/>
              <a:gd name="connsiteY38" fmla="*/ 3665138 h 3701000"/>
              <a:gd name="connsiteX39" fmla="*/ 2669451 w 4232332"/>
              <a:gd name="connsiteY39" fmla="*/ 3683850 h 3701000"/>
              <a:gd name="connsiteX40" fmla="*/ 2621114 w 4232332"/>
              <a:gd name="connsiteY40" fmla="*/ 3696324 h 3701000"/>
              <a:gd name="connsiteX41" fmla="*/ 2571219 w 4232332"/>
              <a:gd name="connsiteY41" fmla="*/ 3701000 h 3701000"/>
              <a:gd name="connsiteX42" fmla="*/ 2521322 w 4232332"/>
              <a:gd name="connsiteY42" fmla="*/ 3696324 h 3701000"/>
              <a:gd name="connsiteX43" fmla="*/ 2472985 w 4232332"/>
              <a:gd name="connsiteY43" fmla="*/ 3683850 h 3701000"/>
              <a:gd name="connsiteX44" fmla="*/ 2426209 w 4232332"/>
              <a:gd name="connsiteY44" fmla="*/ 3665138 h 3701000"/>
              <a:gd name="connsiteX45" fmla="*/ 2377871 w 4232332"/>
              <a:gd name="connsiteY45" fmla="*/ 3641749 h 3701000"/>
              <a:gd name="connsiteX46" fmla="*/ 2332651 w 4232332"/>
              <a:gd name="connsiteY46" fmla="*/ 3615241 h 3701000"/>
              <a:gd name="connsiteX47" fmla="*/ 2285874 w 4232332"/>
              <a:gd name="connsiteY47" fmla="*/ 3587176 h 3701000"/>
              <a:gd name="connsiteX48" fmla="*/ 2239096 w 4232332"/>
              <a:gd name="connsiteY48" fmla="*/ 3562227 h 3701000"/>
              <a:gd name="connsiteX49" fmla="*/ 2192319 w 4232332"/>
              <a:gd name="connsiteY49" fmla="*/ 3537278 h 3701000"/>
              <a:gd name="connsiteX50" fmla="*/ 2145542 w 4232332"/>
              <a:gd name="connsiteY50" fmla="*/ 3518569 h 3701000"/>
              <a:gd name="connsiteX51" fmla="*/ 2097204 w 4232332"/>
              <a:gd name="connsiteY51" fmla="*/ 3506094 h 3701000"/>
              <a:gd name="connsiteX52" fmla="*/ 2048867 w 4232332"/>
              <a:gd name="connsiteY52" fmla="*/ 3499857 h 3701000"/>
              <a:gd name="connsiteX53" fmla="*/ 1997410 w 4232332"/>
              <a:gd name="connsiteY53" fmla="*/ 3499857 h 3701000"/>
              <a:gd name="connsiteX54" fmla="*/ 1944396 w 4232332"/>
              <a:gd name="connsiteY54" fmla="*/ 3502976 h 3701000"/>
              <a:gd name="connsiteX55" fmla="*/ 1891382 w 4232332"/>
              <a:gd name="connsiteY55" fmla="*/ 3509211 h 3701000"/>
              <a:gd name="connsiteX56" fmla="*/ 1838366 w 4232332"/>
              <a:gd name="connsiteY56" fmla="*/ 3517009 h 3701000"/>
              <a:gd name="connsiteX57" fmla="*/ 1785350 w 4232332"/>
              <a:gd name="connsiteY57" fmla="*/ 3523245 h 3701000"/>
              <a:gd name="connsiteX58" fmla="*/ 1732336 w 4232332"/>
              <a:gd name="connsiteY58" fmla="*/ 3527923 h 3701000"/>
              <a:gd name="connsiteX59" fmla="*/ 1682442 w 4232332"/>
              <a:gd name="connsiteY59" fmla="*/ 3526365 h 3701000"/>
              <a:gd name="connsiteX60" fmla="*/ 1634105 w 4232332"/>
              <a:gd name="connsiteY60" fmla="*/ 3520128 h 3701000"/>
              <a:gd name="connsiteX61" fmla="*/ 1587326 w 4232332"/>
              <a:gd name="connsiteY61" fmla="*/ 3506094 h 3701000"/>
              <a:gd name="connsiteX62" fmla="*/ 1548345 w 4232332"/>
              <a:gd name="connsiteY62" fmla="*/ 3485823 h 3701000"/>
              <a:gd name="connsiteX63" fmla="*/ 1510922 w 4232332"/>
              <a:gd name="connsiteY63" fmla="*/ 3459315 h 3701000"/>
              <a:gd name="connsiteX64" fmla="*/ 1478179 w 4232332"/>
              <a:gd name="connsiteY64" fmla="*/ 3428131 h 3701000"/>
              <a:gd name="connsiteX65" fmla="*/ 1445433 w 4232332"/>
              <a:gd name="connsiteY65" fmla="*/ 3392268 h 3701000"/>
              <a:gd name="connsiteX66" fmla="*/ 1415807 w 4232332"/>
              <a:gd name="connsiteY66" fmla="*/ 3354846 h 3701000"/>
              <a:gd name="connsiteX67" fmla="*/ 1386182 w 4232332"/>
              <a:gd name="connsiteY67" fmla="*/ 3315864 h 3701000"/>
              <a:gd name="connsiteX68" fmla="*/ 1356556 w 4232332"/>
              <a:gd name="connsiteY68" fmla="*/ 3276884 h 3701000"/>
              <a:gd name="connsiteX69" fmla="*/ 1326930 w 4232332"/>
              <a:gd name="connsiteY69" fmla="*/ 3239461 h 3701000"/>
              <a:gd name="connsiteX70" fmla="*/ 1295744 w 4232332"/>
              <a:gd name="connsiteY70" fmla="*/ 3203599 h 3701000"/>
              <a:gd name="connsiteX71" fmla="*/ 1259881 w 4232332"/>
              <a:gd name="connsiteY71" fmla="*/ 3172413 h 3701000"/>
              <a:gd name="connsiteX72" fmla="*/ 1225577 w 4232332"/>
              <a:gd name="connsiteY72" fmla="*/ 3144346 h 3701000"/>
              <a:gd name="connsiteX73" fmla="*/ 1186596 w 4232332"/>
              <a:gd name="connsiteY73" fmla="*/ 3122518 h 3701000"/>
              <a:gd name="connsiteX74" fmla="*/ 1144496 w 4232332"/>
              <a:gd name="connsiteY74" fmla="*/ 3103806 h 3701000"/>
              <a:gd name="connsiteX75" fmla="*/ 1099278 w 4232332"/>
              <a:gd name="connsiteY75" fmla="*/ 3088214 h 3701000"/>
              <a:gd name="connsiteX76" fmla="*/ 1052499 w 4232332"/>
              <a:gd name="connsiteY76" fmla="*/ 3074180 h 3701000"/>
              <a:gd name="connsiteX77" fmla="*/ 1005723 w 4232332"/>
              <a:gd name="connsiteY77" fmla="*/ 3061706 h 3701000"/>
              <a:gd name="connsiteX78" fmla="*/ 957386 w 4232332"/>
              <a:gd name="connsiteY78" fmla="*/ 3049231 h 3701000"/>
              <a:gd name="connsiteX79" fmla="*/ 912167 w 4232332"/>
              <a:gd name="connsiteY79" fmla="*/ 3035198 h 3701000"/>
              <a:gd name="connsiteX80" fmla="*/ 866948 w 4232332"/>
              <a:gd name="connsiteY80" fmla="*/ 3019606 h 3701000"/>
              <a:gd name="connsiteX81" fmla="*/ 824850 w 4232332"/>
              <a:gd name="connsiteY81" fmla="*/ 3000894 h 3701000"/>
              <a:gd name="connsiteX82" fmla="*/ 787426 w 4232332"/>
              <a:gd name="connsiteY82" fmla="*/ 2977505 h 3701000"/>
              <a:gd name="connsiteX83" fmla="*/ 753122 w 4232332"/>
              <a:gd name="connsiteY83" fmla="*/ 2949439 h 3701000"/>
              <a:gd name="connsiteX84" fmla="*/ 725057 w 4232332"/>
              <a:gd name="connsiteY84" fmla="*/ 2915136 h 3701000"/>
              <a:gd name="connsiteX85" fmla="*/ 701668 w 4232332"/>
              <a:gd name="connsiteY85" fmla="*/ 2877713 h 3701000"/>
              <a:gd name="connsiteX86" fmla="*/ 682956 w 4232332"/>
              <a:gd name="connsiteY86" fmla="*/ 2835613 h 3701000"/>
              <a:gd name="connsiteX87" fmla="*/ 667364 w 4232332"/>
              <a:gd name="connsiteY87" fmla="*/ 2790396 h 3701000"/>
              <a:gd name="connsiteX88" fmla="*/ 653331 w 4232332"/>
              <a:gd name="connsiteY88" fmla="*/ 2745177 h 3701000"/>
              <a:gd name="connsiteX89" fmla="*/ 640857 w 4232332"/>
              <a:gd name="connsiteY89" fmla="*/ 2696840 h 3701000"/>
              <a:gd name="connsiteX90" fmla="*/ 628382 w 4232332"/>
              <a:gd name="connsiteY90" fmla="*/ 2650063 h 3701000"/>
              <a:gd name="connsiteX91" fmla="*/ 614349 w 4232332"/>
              <a:gd name="connsiteY91" fmla="*/ 2603285 h 3701000"/>
              <a:gd name="connsiteX92" fmla="*/ 598756 w 4232332"/>
              <a:gd name="connsiteY92" fmla="*/ 2558065 h 3701000"/>
              <a:gd name="connsiteX93" fmla="*/ 580044 w 4232332"/>
              <a:gd name="connsiteY93" fmla="*/ 2515965 h 3701000"/>
              <a:gd name="connsiteX94" fmla="*/ 558214 w 4232332"/>
              <a:gd name="connsiteY94" fmla="*/ 2476984 h 3701000"/>
              <a:gd name="connsiteX95" fmla="*/ 530150 w 4232332"/>
              <a:gd name="connsiteY95" fmla="*/ 2442681 h 3701000"/>
              <a:gd name="connsiteX96" fmla="*/ 498963 w 4232332"/>
              <a:gd name="connsiteY96" fmla="*/ 2406817 h 3701000"/>
              <a:gd name="connsiteX97" fmla="*/ 463101 w 4232332"/>
              <a:gd name="connsiteY97" fmla="*/ 2375633 h 3701000"/>
              <a:gd name="connsiteX98" fmla="*/ 424118 w 4232332"/>
              <a:gd name="connsiteY98" fmla="*/ 2346007 h 3701000"/>
              <a:gd name="connsiteX99" fmla="*/ 385138 w 4232332"/>
              <a:gd name="connsiteY99" fmla="*/ 2316382 h 3701000"/>
              <a:gd name="connsiteX100" fmla="*/ 346157 w 4232332"/>
              <a:gd name="connsiteY100" fmla="*/ 2286756 h 3701000"/>
              <a:gd name="connsiteX101" fmla="*/ 308733 w 4232332"/>
              <a:gd name="connsiteY101" fmla="*/ 2257129 h 3701000"/>
              <a:gd name="connsiteX102" fmla="*/ 272871 w 4232332"/>
              <a:gd name="connsiteY102" fmla="*/ 2224386 h 3701000"/>
              <a:gd name="connsiteX103" fmla="*/ 241686 w 4232332"/>
              <a:gd name="connsiteY103" fmla="*/ 2191641 h 3701000"/>
              <a:gd name="connsiteX104" fmla="*/ 215179 w 4232332"/>
              <a:gd name="connsiteY104" fmla="*/ 2154219 h 3701000"/>
              <a:gd name="connsiteX105" fmla="*/ 194909 w 4232332"/>
              <a:gd name="connsiteY105" fmla="*/ 2115238 h 3701000"/>
              <a:gd name="connsiteX106" fmla="*/ 180876 w 4232332"/>
              <a:gd name="connsiteY106" fmla="*/ 2068461 h 3701000"/>
              <a:gd name="connsiteX107" fmla="*/ 174638 w 4232332"/>
              <a:gd name="connsiteY107" fmla="*/ 2020123 h 3701000"/>
              <a:gd name="connsiteX108" fmla="*/ 173078 w 4232332"/>
              <a:gd name="connsiteY108" fmla="*/ 1970225 h 3701000"/>
              <a:gd name="connsiteX109" fmla="*/ 177756 w 4232332"/>
              <a:gd name="connsiteY109" fmla="*/ 1917211 h 3701000"/>
              <a:gd name="connsiteX110" fmla="*/ 183993 w 4232332"/>
              <a:gd name="connsiteY110" fmla="*/ 1864197 h 3701000"/>
              <a:gd name="connsiteX111" fmla="*/ 191789 w 4232332"/>
              <a:gd name="connsiteY111" fmla="*/ 1811182 h 3701000"/>
              <a:gd name="connsiteX112" fmla="*/ 198027 w 4232332"/>
              <a:gd name="connsiteY112" fmla="*/ 1758167 h 3701000"/>
              <a:gd name="connsiteX113" fmla="*/ 201146 w 4232332"/>
              <a:gd name="connsiteY113" fmla="*/ 1705153 h 3701000"/>
              <a:gd name="connsiteX114" fmla="*/ 201146 w 4232332"/>
              <a:gd name="connsiteY114" fmla="*/ 1653697 h 3701000"/>
              <a:gd name="connsiteX115" fmla="*/ 194909 w 4232332"/>
              <a:gd name="connsiteY115" fmla="*/ 1605362 h 3701000"/>
              <a:gd name="connsiteX116" fmla="*/ 182434 w 4232332"/>
              <a:gd name="connsiteY116" fmla="*/ 1557024 h 3701000"/>
              <a:gd name="connsiteX117" fmla="*/ 163723 w 4232332"/>
              <a:gd name="connsiteY117" fmla="*/ 1511804 h 3701000"/>
              <a:gd name="connsiteX118" fmla="*/ 140335 w 4232332"/>
              <a:gd name="connsiteY118" fmla="*/ 1465027 h 3701000"/>
              <a:gd name="connsiteX119" fmla="*/ 113826 w 4232332"/>
              <a:gd name="connsiteY119" fmla="*/ 1418251 h 3701000"/>
              <a:gd name="connsiteX120" fmla="*/ 85761 w 4232332"/>
              <a:gd name="connsiteY120" fmla="*/ 1371472 h 3701000"/>
              <a:gd name="connsiteX121" fmla="*/ 59253 w 4232332"/>
              <a:gd name="connsiteY121" fmla="*/ 1326252 h 3701000"/>
              <a:gd name="connsiteX122" fmla="*/ 35863 w 4232332"/>
              <a:gd name="connsiteY122" fmla="*/ 1277917 h 3701000"/>
              <a:gd name="connsiteX123" fmla="*/ 17153 w 4232332"/>
              <a:gd name="connsiteY123" fmla="*/ 1231139 h 3701000"/>
              <a:gd name="connsiteX124" fmla="*/ 4679 w 4232332"/>
              <a:gd name="connsiteY124" fmla="*/ 1182801 h 3701000"/>
              <a:gd name="connsiteX125" fmla="*/ 0 w 4232332"/>
              <a:gd name="connsiteY125" fmla="*/ 1132905 h 3701000"/>
              <a:gd name="connsiteX126" fmla="*/ 4679 w 4232332"/>
              <a:gd name="connsiteY126" fmla="*/ 1083010 h 3701000"/>
              <a:gd name="connsiteX127" fmla="*/ 17153 w 4232332"/>
              <a:gd name="connsiteY127" fmla="*/ 1034673 h 3701000"/>
              <a:gd name="connsiteX128" fmla="*/ 35863 w 4232332"/>
              <a:gd name="connsiteY128" fmla="*/ 987895 h 3701000"/>
              <a:gd name="connsiteX129" fmla="*/ 59253 w 4232332"/>
              <a:gd name="connsiteY129" fmla="*/ 939559 h 3701000"/>
              <a:gd name="connsiteX130" fmla="*/ 85761 w 4232332"/>
              <a:gd name="connsiteY130" fmla="*/ 894339 h 3701000"/>
              <a:gd name="connsiteX131" fmla="*/ 113826 w 4232332"/>
              <a:gd name="connsiteY131" fmla="*/ 847563 h 3701000"/>
              <a:gd name="connsiteX132" fmla="*/ 140335 w 4232332"/>
              <a:gd name="connsiteY132" fmla="*/ 800784 h 3701000"/>
              <a:gd name="connsiteX133" fmla="*/ 163723 w 4232332"/>
              <a:gd name="connsiteY133" fmla="*/ 754007 h 3701000"/>
              <a:gd name="connsiteX134" fmla="*/ 182434 w 4232332"/>
              <a:gd name="connsiteY134" fmla="*/ 708787 h 3701000"/>
              <a:gd name="connsiteX135" fmla="*/ 194909 w 4232332"/>
              <a:gd name="connsiteY135" fmla="*/ 660451 h 3701000"/>
              <a:gd name="connsiteX136" fmla="*/ 201146 w 4232332"/>
              <a:gd name="connsiteY136" fmla="*/ 612115 h 3701000"/>
              <a:gd name="connsiteX137" fmla="*/ 201146 w 4232332"/>
              <a:gd name="connsiteY137" fmla="*/ 560659 h 3701000"/>
              <a:gd name="connsiteX138" fmla="*/ 198027 w 4232332"/>
              <a:gd name="connsiteY138" fmla="*/ 507644 h 3701000"/>
              <a:gd name="connsiteX139" fmla="*/ 191789 w 4232332"/>
              <a:gd name="connsiteY139" fmla="*/ 454630 h 3701000"/>
              <a:gd name="connsiteX140" fmla="*/ 183993 w 4232332"/>
              <a:gd name="connsiteY140" fmla="*/ 401614 h 3701000"/>
              <a:gd name="connsiteX141" fmla="*/ 177756 w 4232332"/>
              <a:gd name="connsiteY141" fmla="*/ 348600 h 3701000"/>
              <a:gd name="connsiteX142" fmla="*/ 173078 w 4232332"/>
              <a:gd name="connsiteY142" fmla="*/ 295586 h 3701000"/>
              <a:gd name="connsiteX143" fmla="*/ 174638 w 4232332"/>
              <a:gd name="connsiteY143" fmla="*/ 245689 h 3701000"/>
              <a:gd name="connsiteX144" fmla="*/ 180876 w 4232332"/>
              <a:gd name="connsiteY144" fmla="*/ 197353 h 3701000"/>
              <a:gd name="connsiteX145" fmla="*/ 194909 w 4232332"/>
              <a:gd name="connsiteY145" fmla="*/ 150574 h 3701000"/>
              <a:gd name="connsiteX146" fmla="*/ 215179 w 4232332"/>
              <a:gd name="connsiteY146" fmla="*/ 111594 h 3701000"/>
              <a:gd name="connsiteX147" fmla="*/ 241686 w 4232332"/>
              <a:gd name="connsiteY147" fmla="*/ 74171 h 3701000"/>
              <a:gd name="connsiteX148" fmla="*/ 272871 w 4232332"/>
              <a:gd name="connsiteY148" fmla="*/ 41427 h 3701000"/>
              <a:gd name="connsiteX149" fmla="*/ 308733 w 4232332"/>
              <a:gd name="connsiteY149" fmla="*/ 8683 h 3701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</a:cxnLst>
            <a:rect l="l" t="t" r="r" b="b"/>
            <a:pathLst>
              <a:path w="4232332" h="3701000">
                <a:moveTo>
                  <a:pt x="319701" y="0"/>
                </a:moveTo>
                <a:lnTo>
                  <a:pt x="4232332" y="0"/>
                </a:lnTo>
                <a:lnTo>
                  <a:pt x="4232332" y="3034486"/>
                </a:lnTo>
                <a:lnTo>
                  <a:pt x="4230268" y="3035198"/>
                </a:lnTo>
                <a:lnTo>
                  <a:pt x="4185051" y="3049231"/>
                </a:lnTo>
                <a:lnTo>
                  <a:pt x="4136714" y="3061706"/>
                </a:lnTo>
                <a:lnTo>
                  <a:pt x="4089935" y="3074180"/>
                </a:lnTo>
                <a:lnTo>
                  <a:pt x="4043158" y="3088214"/>
                </a:lnTo>
                <a:lnTo>
                  <a:pt x="3997940" y="3103806"/>
                </a:lnTo>
                <a:lnTo>
                  <a:pt x="3955840" y="3122518"/>
                </a:lnTo>
                <a:lnTo>
                  <a:pt x="3916860" y="3144346"/>
                </a:lnTo>
                <a:lnTo>
                  <a:pt x="3882555" y="3172413"/>
                </a:lnTo>
                <a:lnTo>
                  <a:pt x="3846692" y="3203599"/>
                </a:lnTo>
                <a:lnTo>
                  <a:pt x="3815506" y="3239461"/>
                </a:lnTo>
                <a:lnTo>
                  <a:pt x="3785881" y="3276884"/>
                </a:lnTo>
                <a:lnTo>
                  <a:pt x="3756254" y="3315864"/>
                </a:lnTo>
                <a:lnTo>
                  <a:pt x="3726629" y="3354846"/>
                </a:lnTo>
                <a:lnTo>
                  <a:pt x="3697003" y="3392268"/>
                </a:lnTo>
                <a:lnTo>
                  <a:pt x="3664258" y="3428131"/>
                </a:lnTo>
                <a:lnTo>
                  <a:pt x="3631513" y="3459315"/>
                </a:lnTo>
                <a:lnTo>
                  <a:pt x="3594093" y="3485823"/>
                </a:lnTo>
                <a:lnTo>
                  <a:pt x="3555111" y="3506094"/>
                </a:lnTo>
                <a:lnTo>
                  <a:pt x="3508332" y="3520128"/>
                </a:lnTo>
                <a:lnTo>
                  <a:pt x="3459994" y="3526365"/>
                </a:lnTo>
                <a:lnTo>
                  <a:pt x="3410100" y="3527923"/>
                </a:lnTo>
                <a:lnTo>
                  <a:pt x="3357084" y="3523245"/>
                </a:lnTo>
                <a:lnTo>
                  <a:pt x="3304070" y="3517009"/>
                </a:lnTo>
                <a:lnTo>
                  <a:pt x="3251054" y="3509211"/>
                </a:lnTo>
                <a:lnTo>
                  <a:pt x="3198040" y="3502976"/>
                </a:lnTo>
                <a:lnTo>
                  <a:pt x="3145024" y="3499857"/>
                </a:lnTo>
                <a:lnTo>
                  <a:pt x="3093569" y="3499857"/>
                </a:lnTo>
                <a:lnTo>
                  <a:pt x="3045233" y="3506094"/>
                </a:lnTo>
                <a:lnTo>
                  <a:pt x="2995337" y="3518569"/>
                </a:lnTo>
                <a:lnTo>
                  <a:pt x="2950118" y="3537278"/>
                </a:lnTo>
                <a:lnTo>
                  <a:pt x="2903340" y="3562227"/>
                </a:lnTo>
                <a:lnTo>
                  <a:pt x="2856564" y="3587176"/>
                </a:lnTo>
                <a:lnTo>
                  <a:pt x="2809785" y="3615241"/>
                </a:lnTo>
                <a:lnTo>
                  <a:pt x="2764565" y="3641749"/>
                </a:lnTo>
                <a:lnTo>
                  <a:pt x="2716230" y="3665138"/>
                </a:lnTo>
                <a:lnTo>
                  <a:pt x="2669451" y="3683850"/>
                </a:lnTo>
                <a:lnTo>
                  <a:pt x="2621114" y="3696324"/>
                </a:lnTo>
                <a:lnTo>
                  <a:pt x="2571219" y="3701000"/>
                </a:lnTo>
                <a:lnTo>
                  <a:pt x="2521322" y="3696324"/>
                </a:lnTo>
                <a:lnTo>
                  <a:pt x="2472985" y="3683850"/>
                </a:lnTo>
                <a:lnTo>
                  <a:pt x="2426209" y="3665138"/>
                </a:lnTo>
                <a:lnTo>
                  <a:pt x="2377871" y="3641749"/>
                </a:lnTo>
                <a:lnTo>
                  <a:pt x="2332651" y="3615241"/>
                </a:lnTo>
                <a:lnTo>
                  <a:pt x="2285874" y="3587176"/>
                </a:lnTo>
                <a:lnTo>
                  <a:pt x="2239096" y="3562227"/>
                </a:lnTo>
                <a:lnTo>
                  <a:pt x="2192319" y="3537278"/>
                </a:lnTo>
                <a:lnTo>
                  <a:pt x="2145542" y="3518569"/>
                </a:lnTo>
                <a:lnTo>
                  <a:pt x="2097204" y="3506094"/>
                </a:lnTo>
                <a:lnTo>
                  <a:pt x="2048867" y="3499857"/>
                </a:lnTo>
                <a:lnTo>
                  <a:pt x="1997410" y="3499857"/>
                </a:lnTo>
                <a:lnTo>
                  <a:pt x="1944396" y="3502976"/>
                </a:lnTo>
                <a:lnTo>
                  <a:pt x="1891382" y="3509211"/>
                </a:lnTo>
                <a:lnTo>
                  <a:pt x="1838366" y="3517009"/>
                </a:lnTo>
                <a:lnTo>
                  <a:pt x="1785350" y="3523245"/>
                </a:lnTo>
                <a:lnTo>
                  <a:pt x="1732336" y="3527923"/>
                </a:lnTo>
                <a:lnTo>
                  <a:pt x="1682442" y="3526365"/>
                </a:lnTo>
                <a:lnTo>
                  <a:pt x="1634105" y="3520128"/>
                </a:lnTo>
                <a:lnTo>
                  <a:pt x="1587326" y="3506094"/>
                </a:lnTo>
                <a:lnTo>
                  <a:pt x="1548345" y="3485823"/>
                </a:lnTo>
                <a:lnTo>
                  <a:pt x="1510922" y="3459315"/>
                </a:lnTo>
                <a:lnTo>
                  <a:pt x="1478179" y="3428131"/>
                </a:lnTo>
                <a:lnTo>
                  <a:pt x="1445433" y="3392268"/>
                </a:lnTo>
                <a:lnTo>
                  <a:pt x="1415807" y="3354846"/>
                </a:lnTo>
                <a:lnTo>
                  <a:pt x="1386182" y="3315864"/>
                </a:lnTo>
                <a:lnTo>
                  <a:pt x="1356556" y="3276884"/>
                </a:lnTo>
                <a:lnTo>
                  <a:pt x="1326930" y="3239461"/>
                </a:lnTo>
                <a:lnTo>
                  <a:pt x="1295744" y="3203599"/>
                </a:lnTo>
                <a:lnTo>
                  <a:pt x="1259881" y="3172413"/>
                </a:lnTo>
                <a:lnTo>
                  <a:pt x="1225577" y="3144346"/>
                </a:lnTo>
                <a:lnTo>
                  <a:pt x="1186596" y="3122518"/>
                </a:lnTo>
                <a:lnTo>
                  <a:pt x="1144496" y="3103806"/>
                </a:lnTo>
                <a:lnTo>
                  <a:pt x="1099278" y="3088214"/>
                </a:lnTo>
                <a:lnTo>
                  <a:pt x="1052499" y="3074180"/>
                </a:lnTo>
                <a:lnTo>
                  <a:pt x="1005723" y="3061706"/>
                </a:lnTo>
                <a:lnTo>
                  <a:pt x="957386" y="3049231"/>
                </a:lnTo>
                <a:lnTo>
                  <a:pt x="912167" y="3035198"/>
                </a:lnTo>
                <a:lnTo>
                  <a:pt x="866948" y="3019606"/>
                </a:lnTo>
                <a:lnTo>
                  <a:pt x="824850" y="3000894"/>
                </a:lnTo>
                <a:lnTo>
                  <a:pt x="787426" y="2977505"/>
                </a:lnTo>
                <a:lnTo>
                  <a:pt x="753122" y="2949439"/>
                </a:lnTo>
                <a:lnTo>
                  <a:pt x="725057" y="2915136"/>
                </a:lnTo>
                <a:lnTo>
                  <a:pt x="701668" y="2877713"/>
                </a:lnTo>
                <a:lnTo>
                  <a:pt x="682956" y="2835613"/>
                </a:lnTo>
                <a:lnTo>
                  <a:pt x="667364" y="2790396"/>
                </a:lnTo>
                <a:lnTo>
                  <a:pt x="653331" y="2745177"/>
                </a:lnTo>
                <a:lnTo>
                  <a:pt x="640857" y="2696840"/>
                </a:lnTo>
                <a:lnTo>
                  <a:pt x="628382" y="2650063"/>
                </a:lnTo>
                <a:lnTo>
                  <a:pt x="614349" y="2603285"/>
                </a:lnTo>
                <a:lnTo>
                  <a:pt x="598756" y="2558065"/>
                </a:lnTo>
                <a:lnTo>
                  <a:pt x="580044" y="2515965"/>
                </a:lnTo>
                <a:lnTo>
                  <a:pt x="558214" y="2476984"/>
                </a:lnTo>
                <a:lnTo>
                  <a:pt x="530150" y="2442681"/>
                </a:lnTo>
                <a:lnTo>
                  <a:pt x="498963" y="2406817"/>
                </a:lnTo>
                <a:lnTo>
                  <a:pt x="463101" y="2375633"/>
                </a:lnTo>
                <a:lnTo>
                  <a:pt x="424118" y="2346007"/>
                </a:lnTo>
                <a:lnTo>
                  <a:pt x="385138" y="2316382"/>
                </a:lnTo>
                <a:lnTo>
                  <a:pt x="346157" y="2286756"/>
                </a:lnTo>
                <a:lnTo>
                  <a:pt x="308733" y="2257129"/>
                </a:lnTo>
                <a:lnTo>
                  <a:pt x="272871" y="2224386"/>
                </a:lnTo>
                <a:lnTo>
                  <a:pt x="241686" y="2191641"/>
                </a:lnTo>
                <a:lnTo>
                  <a:pt x="215179" y="2154219"/>
                </a:lnTo>
                <a:lnTo>
                  <a:pt x="194909" y="2115238"/>
                </a:lnTo>
                <a:lnTo>
                  <a:pt x="180876" y="2068461"/>
                </a:lnTo>
                <a:lnTo>
                  <a:pt x="174638" y="2020123"/>
                </a:lnTo>
                <a:lnTo>
                  <a:pt x="173078" y="1970225"/>
                </a:lnTo>
                <a:lnTo>
                  <a:pt x="177756" y="1917211"/>
                </a:lnTo>
                <a:lnTo>
                  <a:pt x="183993" y="1864197"/>
                </a:lnTo>
                <a:lnTo>
                  <a:pt x="191789" y="1811182"/>
                </a:lnTo>
                <a:lnTo>
                  <a:pt x="198027" y="1758167"/>
                </a:lnTo>
                <a:lnTo>
                  <a:pt x="201146" y="1705153"/>
                </a:lnTo>
                <a:lnTo>
                  <a:pt x="201146" y="1653697"/>
                </a:lnTo>
                <a:lnTo>
                  <a:pt x="194909" y="1605362"/>
                </a:lnTo>
                <a:lnTo>
                  <a:pt x="182434" y="1557024"/>
                </a:lnTo>
                <a:lnTo>
                  <a:pt x="163723" y="1511804"/>
                </a:lnTo>
                <a:lnTo>
                  <a:pt x="140335" y="1465027"/>
                </a:lnTo>
                <a:lnTo>
                  <a:pt x="113826" y="1418251"/>
                </a:lnTo>
                <a:lnTo>
                  <a:pt x="85761" y="1371472"/>
                </a:lnTo>
                <a:lnTo>
                  <a:pt x="59253" y="1326252"/>
                </a:lnTo>
                <a:lnTo>
                  <a:pt x="35863" y="1277917"/>
                </a:lnTo>
                <a:lnTo>
                  <a:pt x="17153" y="1231139"/>
                </a:lnTo>
                <a:lnTo>
                  <a:pt x="4679" y="1182801"/>
                </a:lnTo>
                <a:lnTo>
                  <a:pt x="0" y="1132905"/>
                </a:lnTo>
                <a:lnTo>
                  <a:pt x="4679" y="1083010"/>
                </a:lnTo>
                <a:lnTo>
                  <a:pt x="17153" y="1034673"/>
                </a:lnTo>
                <a:lnTo>
                  <a:pt x="35863" y="987895"/>
                </a:lnTo>
                <a:lnTo>
                  <a:pt x="59253" y="939559"/>
                </a:lnTo>
                <a:lnTo>
                  <a:pt x="85761" y="894339"/>
                </a:lnTo>
                <a:lnTo>
                  <a:pt x="113826" y="847563"/>
                </a:lnTo>
                <a:lnTo>
                  <a:pt x="140335" y="800784"/>
                </a:lnTo>
                <a:lnTo>
                  <a:pt x="163723" y="754007"/>
                </a:lnTo>
                <a:lnTo>
                  <a:pt x="182434" y="708787"/>
                </a:lnTo>
                <a:lnTo>
                  <a:pt x="194909" y="660451"/>
                </a:lnTo>
                <a:lnTo>
                  <a:pt x="201146" y="612115"/>
                </a:lnTo>
                <a:lnTo>
                  <a:pt x="201146" y="560659"/>
                </a:lnTo>
                <a:lnTo>
                  <a:pt x="198027" y="507644"/>
                </a:lnTo>
                <a:lnTo>
                  <a:pt x="191789" y="454630"/>
                </a:lnTo>
                <a:lnTo>
                  <a:pt x="183993" y="401614"/>
                </a:lnTo>
                <a:lnTo>
                  <a:pt x="177756" y="348600"/>
                </a:lnTo>
                <a:lnTo>
                  <a:pt x="173078" y="295586"/>
                </a:lnTo>
                <a:lnTo>
                  <a:pt x="174638" y="245689"/>
                </a:lnTo>
                <a:lnTo>
                  <a:pt x="180876" y="197353"/>
                </a:lnTo>
                <a:lnTo>
                  <a:pt x="194909" y="150574"/>
                </a:lnTo>
                <a:lnTo>
                  <a:pt x="215179" y="111594"/>
                </a:lnTo>
                <a:lnTo>
                  <a:pt x="241686" y="74171"/>
                </a:lnTo>
                <a:lnTo>
                  <a:pt x="272871" y="41427"/>
                </a:lnTo>
                <a:lnTo>
                  <a:pt x="308733" y="8683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B82F38D3-F3C5-4E6D-BF9C-84F64F99E32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323" r="-2" b="4577"/>
          <a:stretch/>
        </p:blipFill>
        <p:spPr>
          <a:xfrm>
            <a:off x="8075117" y="-1"/>
            <a:ext cx="4116885" cy="3585722"/>
          </a:xfrm>
          <a:custGeom>
            <a:avLst/>
            <a:gdLst/>
            <a:ahLst/>
            <a:cxnLst/>
            <a:rect l="l" t="t" r="r" b="b"/>
            <a:pathLst>
              <a:path w="4116885" h="3585722">
                <a:moveTo>
                  <a:pt x="371204" y="0"/>
                </a:moveTo>
                <a:lnTo>
                  <a:pt x="4116885" y="0"/>
                </a:lnTo>
                <a:lnTo>
                  <a:pt x="4116885" y="2920084"/>
                </a:lnTo>
                <a:lnTo>
                  <a:pt x="4083518" y="2934914"/>
                </a:lnTo>
                <a:lnTo>
                  <a:pt x="4040331" y="2949806"/>
                </a:lnTo>
                <a:lnTo>
                  <a:pt x="3997143" y="2963209"/>
                </a:lnTo>
                <a:lnTo>
                  <a:pt x="3950976" y="2975125"/>
                </a:lnTo>
                <a:lnTo>
                  <a:pt x="3906298" y="2987039"/>
                </a:lnTo>
                <a:lnTo>
                  <a:pt x="3861622" y="3000442"/>
                </a:lnTo>
                <a:lnTo>
                  <a:pt x="3818433" y="3015336"/>
                </a:lnTo>
                <a:lnTo>
                  <a:pt x="3778225" y="3033207"/>
                </a:lnTo>
                <a:lnTo>
                  <a:pt x="3740994" y="3054056"/>
                </a:lnTo>
                <a:lnTo>
                  <a:pt x="3708230" y="3080861"/>
                </a:lnTo>
                <a:lnTo>
                  <a:pt x="3673977" y="3110649"/>
                </a:lnTo>
                <a:lnTo>
                  <a:pt x="3644190" y="3144902"/>
                </a:lnTo>
                <a:lnTo>
                  <a:pt x="3615895" y="3180643"/>
                </a:lnTo>
                <a:lnTo>
                  <a:pt x="3587600" y="3217874"/>
                </a:lnTo>
                <a:lnTo>
                  <a:pt x="3559305" y="3255107"/>
                </a:lnTo>
                <a:lnTo>
                  <a:pt x="3531009" y="3290849"/>
                </a:lnTo>
                <a:lnTo>
                  <a:pt x="3499734" y="3325101"/>
                </a:lnTo>
                <a:lnTo>
                  <a:pt x="3468459" y="3354887"/>
                </a:lnTo>
                <a:lnTo>
                  <a:pt x="3432719" y="3380204"/>
                </a:lnTo>
                <a:lnTo>
                  <a:pt x="3395487" y="3399565"/>
                </a:lnTo>
                <a:lnTo>
                  <a:pt x="3350809" y="3412968"/>
                </a:lnTo>
                <a:lnTo>
                  <a:pt x="3304642" y="3418925"/>
                </a:lnTo>
                <a:lnTo>
                  <a:pt x="3256988" y="3420415"/>
                </a:lnTo>
                <a:lnTo>
                  <a:pt x="3206353" y="3415946"/>
                </a:lnTo>
                <a:lnTo>
                  <a:pt x="3155719" y="3409991"/>
                </a:lnTo>
                <a:lnTo>
                  <a:pt x="3105083" y="3402543"/>
                </a:lnTo>
                <a:lnTo>
                  <a:pt x="3054450" y="3396587"/>
                </a:lnTo>
                <a:lnTo>
                  <a:pt x="3003814" y="3393607"/>
                </a:lnTo>
                <a:lnTo>
                  <a:pt x="2954669" y="3393607"/>
                </a:lnTo>
                <a:lnTo>
                  <a:pt x="2908503" y="3399565"/>
                </a:lnTo>
                <a:lnTo>
                  <a:pt x="2860847" y="3411479"/>
                </a:lnTo>
                <a:lnTo>
                  <a:pt x="2817659" y="3429350"/>
                </a:lnTo>
                <a:lnTo>
                  <a:pt x="2772981" y="3453178"/>
                </a:lnTo>
                <a:lnTo>
                  <a:pt x="2728305" y="3477008"/>
                </a:lnTo>
                <a:lnTo>
                  <a:pt x="2683627" y="3503814"/>
                </a:lnTo>
                <a:lnTo>
                  <a:pt x="2640437" y="3529131"/>
                </a:lnTo>
                <a:lnTo>
                  <a:pt x="2594272" y="3551469"/>
                </a:lnTo>
                <a:lnTo>
                  <a:pt x="2549594" y="3569341"/>
                </a:lnTo>
                <a:lnTo>
                  <a:pt x="2503426" y="3581255"/>
                </a:lnTo>
                <a:lnTo>
                  <a:pt x="2455772" y="3585722"/>
                </a:lnTo>
                <a:lnTo>
                  <a:pt x="2408116" y="3581255"/>
                </a:lnTo>
                <a:lnTo>
                  <a:pt x="2361949" y="3569341"/>
                </a:lnTo>
                <a:lnTo>
                  <a:pt x="2317272" y="3551469"/>
                </a:lnTo>
                <a:lnTo>
                  <a:pt x="2271105" y="3529131"/>
                </a:lnTo>
                <a:lnTo>
                  <a:pt x="2227917" y="3503814"/>
                </a:lnTo>
                <a:lnTo>
                  <a:pt x="2183239" y="3477008"/>
                </a:lnTo>
                <a:lnTo>
                  <a:pt x="2138561" y="3453178"/>
                </a:lnTo>
                <a:lnTo>
                  <a:pt x="2093885" y="3429350"/>
                </a:lnTo>
                <a:lnTo>
                  <a:pt x="2049208" y="3411479"/>
                </a:lnTo>
                <a:lnTo>
                  <a:pt x="2003041" y="3399565"/>
                </a:lnTo>
                <a:lnTo>
                  <a:pt x="1956874" y="3393607"/>
                </a:lnTo>
                <a:lnTo>
                  <a:pt x="1907728" y="3393607"/>
                </a:lnTo>
                <a:lnTo>
                  <a:pt x="1857094" y="3396587"/>
                </a:lnTo>
                <a:lnTo>
                  <a:pt x="1806460" y="3402543"/>
                </a:lnTo>
                <a:lnTo>
                  <a:pt x="1755825" y="3409991"/>
                </a:lnTo>
                <a:lnTo>
                  <a:pt x="1705189" y="3415946"/>
                </a:lnTo>
                <a:lnTo>
                  <a:pt x="1654555" y="3420415"/>
                </a:lnTo>
                <a:lnTo>
                  <a:pt x="1606901" y="3418925"/>
                </a:lnTo>
                <a:lnTo>
                  <a:pt x="1560733" y="3412968"/>
                </a:lnTo>
                <a:lnTo>
                  <a:pt x="1516055" y="3399565"/>
                </a:lnTo>
                <a:lnTo>
                  <a:pt x="1478825" y="3380204"/>
                </a:lnTo>
                <a:lnTo>
                  <a:pt x="1443081" y="3354887"/>
                </a:lnTo>
                <a:lnTo>
                  <a:pt x="1411808" y="3325101"/>
                </a:lnTo>
                <a:lnTo>
                  <a:pt x="1380533" y="3290849"/>
                </a:lnTo>
                <a:lnTo>
                  <a:pt x="1352239" y="3255107"/>
                </a:lnTo>
                <a:lnTo>
                  <a:pt x="1323942" y="3217874"/>
                </a:lnTo>
                <a:lnTo>
                  <a:pt x="1295647" y="3180643"/>
                </a:lnTo>
                <a:lnTo>
                  <a:pt x="1267352" y="3144902"/>
                </a:lnTo>
                <a:lnTo>
                  <a:pt x="1237566" y="3110649"/>
                </a:lnTo>
                <a:lnTo>
                  <a:pt x="1203314" y="3080861"/>
                </a:lnTo>
                <a:lnTo>
                  <a:pt x="1170550" y="3054056"/>
                </a:lnTo>
                <a:lnTo>
                  <a:pt x="1133319" y="3033207"/>
                </a:lnTo>
                <a:lnTo>
                  <a:pt x="1093109" y="3015336"/>
                </a:lnTo>
                <a:lnTo>
                  <a:pt x="1049921" y="3000442"/>
                </a:lnTo>
                <a:lnTo>
                  <a:pt x="1005242" y="2987039"/>
                </a:lnTo>
                <a:lnTo>
                  <a:pt x="960566" y="2975125"/>
                </a:lnTo>
                <a:lnTo>
                  <a:pt x="914400" y="2963209"/>
                </a:lnTo>
                <a:lnTo>
                  <a:pt x="871211" y="2949806"/>
                </a:lnTo>
                <a:lnTo>
                  <a:pt x="828022" y="2934914"/>
                </a:lnTo>
                <a:lnTo>
                  <a:pt x="787813" y="2917043"/>
                </a:lnTo>
                <a:lnTo>
                  <a:pt x="752072" y="2894704"/>
                </a:lnTo>
                <a:lnTo>
                  <a:pt x="719306" y="2867898"/>
                </a:lnTo>
                <a:lnTo>
                  <a:pt x="692502" y="2835134"/>
                </a:lnTo>
                <a:lnTo>
                  <a:pt x="670163" y="2799391"/>
                </a:lnTo>
                <a:lnTo>
                  <a:pt x="652291" y="2759180"/>
                </a:lnTo>
                <a:lnTo>
                  <a:pt x="637399" y="2715993"/>
                </a:lnTo>
                <a:lnTo>
                  <a:pt x="623997" y="2672804"/>
                </a:lnTo>
                <a:lnTo>
                  <a:pt x="612083" y="2626638"/>
                </a:lnTo>
                <a:lnTo>
                  <a:pt x="600169" y="2581960"/>
                </a:lnTo>
                <a:lnTo>
                  <a:pt x="586764" y="2537281"/>
                </a:lnTo>
                <a:lnTo>
                  <a:pt x="571872" y="2494092"/>
                </a:lnTo>
                <a:lnTo>
                  <a:pt x="554000" y="2453882"/>
                </a:lnTo>
                <a:lnTo>
                  <a:pt x="533152" y="2416651"/>
                </a:lnTo>
                <a:lnTo>
                  <a:pt x="506346" y="2383887"/>
                </a:lnTo>
                <a:lnTo>
                  <a:pt x="476561" y="2349633"/>
                </a:lnTo>
                <a:lnTo>
                  <a:pt x="442308" y="2319849"/>
                </a:lnTo>
                <a:lnTo>
                  <a:pt x="405075" y="2291554"/>
                </a:lnTo>
                <a:lnTo>
                  <a:pt x="367844" y="2263257"/>
                </a:lnTo>
                <a:lnTo>
                  <a:pt x="330615" y="2234962"/>
                </a:lnTo>
                <a:lnTo>
                  <a:pt x="294872" y="2206664"/>
                </a:lnTo>
                <a:lnTo>
                  <a:pt x="260619" y="2175390"/>
                </a:lnTo>
                <a:lnTo>
                  <a:pt x="230835" y="2144116"/>
                </a:lnTo>
                <a:lnTo>
                  <a:pt x="205519" y="2108372"/>
                </a:lnTo>
                <a:lnTo>
                  <a:pt x="186158" y="2071141"/>
                </a:lnTo>
                <a:lnTo>
                  <a:pt x="172755" y="2026465"/>
                </a:lnTo>
                <a:lnTo>
                  <a:pt x="166797" y="1980297"/>
                </a:lnTo>
                <a:lnTo>
                  <a:pt x="165306" y="1932640"/>
                </a:lnTo>
                <a:lnTo>
                  <a:pt x="169775" y="1882006"/>
                </a:lnTo>
                <a:lnTo>
                  <a:pt x="175733" y="1831370"/>
                </a:lnTo>
                <a:lnTo>
                  <a:pt x="183178" y="1780735"/>
                </a:lnTo>
                <a:lnTo>
                  <a:pt x="189136" y="1730101"/>
                </a:lnTo>
                <a:lnTo>
                  <a:pt x="192116" y="1679466"/>
                </a:lnTo>
                <a:lnTo>
                  <a:pt x="192116" y="1630319"/>
                </a:lnTo>
                <a:lnTo>
                  <a:pt x="186158" y="1584152"/>
                </a:lnTo>
                <a:lnTo>
                  <a:pt x="174244" y="1537986"/>
                </a:lnTo>
                <a:lnTo>
                  <a:pt x="156372" y="1494795"/>
                </a:lnTo>
                <a:lnTo>
                  <a:pt x="134033" y="1450119"/>
                </a:lnTo>
                <a:lnTo>
                  <a:pt x="108716" y="1405442"/>
                </a:lnTo>
                <a:lnTo>
                  <a:pt x="81910" y="1360762"/>
                </a:lnTo>
                <a:lnTo>
                  <a:pt x="56594" y="1317574"/>
                </a:lnTo>
                <a:lnTo>
                  <a:pt x="34253" y="1271407"/>
                </a:lnTo>
                <a:lnTo>
                  <a:pt x="16383" y="1226729"/>
                </a:lnTo>
                <a:lnTo>
                  <a:pt x="4469" y="1180561"/>
                </a:lnTo>
                <a:lnTo>
                  <a:pt x="0" y="1132905"/>
                </a:lnTo>
                <a:lnTo>
                  <a:pt x="4469" y="1085249"/>
                </a:lnTo>
                <a:lnTo>
                  <a:pt x="16383" y="1039083"/>
                </a:lnTo>
                <a:lnTo>
                  <a:pt x="34253" y="994403"/>
                </a:lnTo>
                <a:lnTo>
                  <a:pt x="56594" y="948238"/>
                </a:lnTo>
                <a:lnTo>
                  <a:pt x="81910" y="905048"/>
                </a:lnTo>
                <a:lnTo>
                  <a:pt x="108716" y="860370"/>
                </a:lnTo>
                <a:lnTo>
                  <a:pt x="134033" y="815693"/>
                </a:lnTo>
                <a:lnTo>
                  <a:pt x="156372" y="771015"/>
                </a:lnTo>
                <a:lnTo>
                  <a:pt x="174244" y="727825"/>
                </a:lnTo>
                <a:lnTo>
                  <a:pt x="186158" y="681658"/>
                </a:lnTo>
                <a:lnTo>
                  <a:pt x="192116" y="635491"/>
                </a:lnTo>
                <a:lnTo>
                  <a:pt x="192116" y="586346"/>
                </a:lnTo>
                <a:lnTo>
                  <a:pt x="189136" y="535711"/>
                </a:lnTo>
                <a:lnTo>
                  <a:pt x="183178" y="485075"/>
                </a:lnTo>
                <a:lnTo>
                  <a:pt x="175733" y="434440"/>
                </a:lnTo>
                <a:lnTo>
                  <a:pt x="169775" y="383806"/>
                </a:lnTo>
                <a:lnTo>
                  <a:pt x="165306" y="333172"/>
                </a:lnTo>
                <a:lnTo>
                  <a:pt x="166797" y="285515"/>
                </a:lnTo>
                <a:lnTo>
                  <a:pt x="172755" y="239348"/>
                </a:lnTo>
                <a:lnTo>
                  <a:pt x="186158" y="194669"/>
                </a:lnTo>
                <a:lnTo>
                  <a:pt x="205519" y="157438"/>
                </a:lnTo>
                <a:lnTo>
                  <a:pt x="230835" y="121696"/>
                </a:lnTo>
                <a:lnTo>
                  <a:pt x="260619" y="90421"/>
                </a:lnTo>
                <a:lnTo>
                  <a:pt x="294872" y="59147"/>
                </a:lnTo>
                <a:lnTo>
                  <a:pt x="330615" y="30850"/>
                </a:lnTo>
                <a:lnTo>
                  <a:pt x="367844" y="2553"/>
                </a:lnTo>
                <a:close/>
              </a:path>
            </a:pathLst>
          </a:custGeom>
        </p:spPr>
      </p:pic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2AD292BD-58D8-4261-AD54-80C939F133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878598" y="3909952"/>
            <a:ext cx="3313402" cy="2948047"/>
          </a:xfrm>
          <a:custGeom>
            <a:avLst/>
            <a:gdLst>
              <a:gd name="connsiteX0" fmla="*/ 1934947 w 3313402"/>
              <a:gd name="connsiteY0" fmla="*/ 0 h 2948047"/>
              <a:gd name="connsiteX1" fmla="*/ 1972495 w 3313402"/>
              <a:gd name="connsiteY1" fmla="*/ 3519 h 2948047"/>
              <a:gd name="connsiteX2" fmla="*/ 2008871 w 3313402"/>
              <a:gd name="connsiteY2" fmla="*/ 12907 h 2948047"/>
              <a:gd name="connsiteX3" fmla="*/ 2044074 w 3313402"/>
              <a:gd name="connsiteY3" fmla="*/ 26988 h 2948047"/>
              <a:gd name="connsiteX4" fmla="*/ 2080448 w 3313402"/>
              <a:gd name="connsiteY4" fmla="*/ 44589 h 2948047"/>
              <a:gd name="connsiteX5" fmla="*/ 2114478 w 3313402"/>
              <a:gd name="connsiteY5" fmla="*/ 64537 h 2948047"/>
              <a:gd name="connsiteX6" fmla="*/ 2149681 w 3313402"/>
              <a:gd name="connsiteY6" fmla="*/ 85659 h 2948047"/>
              <a:gd name="connsiteX7" fmla="*/ 2184882 w 3313402"/>
              <a:gd name="connsiteY7" fmla="*/ 104433 h 2948047"/>
              <a:gd name="connsiteX8" fmla="*/ 2220084 w 3313402"/>
              <a:gd name="connsiteY8" fmla="*/ 123208 h 2948047"/>
              <a:gd name="connsiteX9" fmla="*/ 2254113 w 3313402"/>
              <a:gd name="connsiteY9" fmla="*/ 137288 h 2948047"/>
              <a:gd name="connsiteX10" fmla="*/ 2291662 w 3313402"/>
              <a:gd name="connsiteY10" fmla="*/ 146675 h 2948047"/>
              <a:gd name="connsiteX11" fmla="*/ 2328037 w 3313402"/>
              <a:gd name="connsiteY11" fmla="*/ 151369 h 2948047"/>
              <a:gd name="connsiteX12" fmla="*/ 2366759 w 3313402"/>
              <a:gd name="connsiteY12" fmla="*/ 151369 h 2948047"/>
              <a:gd name="connsiteX13" fmla="*/ 2406656 w 3313402"/>
              <a:gd name="connsiteY13" fmla="*/ 149023 h 2948047"/>
              <a:gd name="connsiteX14" fmla="*/ 2446551 w 3313402"/>
              <a:gd name="connsiteY14" fmla="*/ 144329 h 2948047"/>
              <a:gd name="connsiteX15" fmla="*/ 2486448 w 3313402"/>
              <a:gd name="connsiteY15" fmla="*/ 138462 h 2948047"/>
              <a:gd name="connsiteX16" fmla="*/ 2526343 w 3313402"/>
              <a:gd name="connsiteY16" fmla="*/ 133769 h 2948047"/>
              <a:gd name="connsiteX17" fmla="*/ 2566239 w 3313402"/>
              <a:gd name="connsiteY17" fmla="*/ 130247 h 2948047"/>
              <a:gd name="connsiteX18" fmla="*/ 2603787 w 3313402"/>
              <a:gd name="connsiteY18" fmla="*/ 131421 h 2948047"/>
              <a:gd name="connsiteX19" fmla="*/ 2640163 w 3313402"/>
              <a:gd name="connsiteY19" fmla="*/ 136115 h 2948047"/>
              <a:gd name="connsiteX20" fmla="*/ 2675366 w 3313402"/>
              <a:gd name="connsiteY20" fmla="*/ 146675 h 2948047"/>
              <a:gd name="connsiteX21" fmla="*/ 2704702 w 3313402"/>
              <a:gd name="connsiteY21" fmla="*/ 161930 h 2948047"/>
              <a:gd name="connsiteX22" fmla="*/ 2732862 w 3313402"/>
              <a:gd name="connsiteY22" fmla="*/ 181878 h 2948047"/>
              <a:gd name="connsiteX23" fmla="*/ 2757504 w 3313402"/>
              <a:gd name="connsiteY23" fmla="*/ 205346 h 2948047"/>
              <a:gd name="connsiteX24" fmla="*/ 2782146 w 3313402"/>
              <a:gd name="connsiteY24" fmla="*/ 232334 h 2948047"/>
              <a:gd name="connsiteX25" fmla="*/ 2804440 w 3313402"/>
              <a:gd name="connsiteY25" fmla="*/ 260495 h 2948047"/>
              <a:gd name="connsiteX26" fmla="*/ 2826735 w 3313402"/>
              <a:gd name="connsiteY26" fmla="*/ 289831 h 2948047"/>
              <a:gd name="connsiteX27" fmla="*/ 2849030 w 3313402"/>
              <a:gd name="connsiteY27" fmla="*/ 319166 h 2948047"/>
              <a:gd name="connsiteX28" fmla="*/ 2871324 w 3313402"/>
              <a:gd name="connsiteY28" fmla="*/ 347327 h 2948047"/>
              <a:gd name="connsiteX29" fmla="*/ 2894793 w 3313402"/>
              <a:gd name="connsiteY29" fmla="*/ 374315 h 2948047"/>
              <a:gd name="connsiteX30" fmla="*/ 2921781 w 3313402"/>
              <a:gd name="connsiteY30" fmla="*/ 397785 h 2948047"/>
              <a:gd name="connsiteX31" fmla="*/ 2947597 w 3313402"/>
              <a:gd name="connsiteY31" fmla="*/ 418906 h 2948047"/>
              <a:gd name="connsiteX32" fmla="*/ 2976931 w 3313402"/>
              <a:gd name="connsiteY32" fmla="*/ 435332 h 2948047"/>
              <a:gd name="connsiteX33" fmla="*/ 3008614 w 3313402"/>
              <a:gd name="connsiteY33" fmla="*/ 449413 h 2948047"/>
              <a:gd name="connsiteX34" fmla="*/ 3042641 w 3313402"/>
              <a:gd name="connsiteY34" fmla="*/ 461147 h 2948047"/>
              <a:gd name="connsiteX35" fmla="*/ 3077843 w 3313402"/>
              <a:gd name="connsiteY35" fmla="*/ 471708 h 2948047"/>
              <a:gd name="connsiteX36" fmla="*/ 3113046 w 3313402"/>
              <a:gd name="connsiteY36" fmla="*/ 481096 h 2948047"/>
              <a:gd name="connsiteX37" fmla="*/ 3149422 w 3313402"/>
              <a:gd name="connsiteY37" fmla="*/ 490483 h 2948047"/>
              <a:gd name="connsiteX38" fmla="*/ 3183450 w 3313402"/>
              <a:gd name="connsiteY38" fmla="*/ 501044 h 2948047"/>
              <a:gd name="connsiteX39" fmla="*/ 3217478 w 3313402"/>
              <a:gd name="connsiteY39" fmla="*/ 512777 h 2948047"/>
              <a:gd name="connsiteX40" fmla="*/ 3249161 w 3313402"/>
              <a:gd name="connsiteY40" fmla="*/ 526859 h 2948047"/>
              <a:gd name="connsiteX41" fmla="*/ 3277323 w 3313402"/>
              <a:gd name="connsiteY41" fmla="*/ 544460 h 2948047"/>
              <a:gd name="connsiteX42" fmla="*/ 3303139 w 3313402"/>
              <a:gd name="connsiteY42" fmla="*/ 565581 h 2948047"/>
              <a:gd name="connsiteX43" fmla="*/ 3313402 w 3313402"/>
              <a:gd name="connsiteY43" fmla="*/ 578126 h 2948047"/>
              <a:gd name="connsiteX44" fmla="*/ 3313402 w 3313402"/>
              <a:gd name="connsiteY44" fmla="*/ 2948047 h 2948047"/>
              <a:gd name="connsiteX45" fmla="*/ 422306 w 3313402"/>
              <a:gd name="connsiteY45" fmla="*/ 2948047 h 2948047"/>
              <a:gd name="connsiteX46" fmla="*/ 420079 w 3313402"/>
              <a:gd name="connsiteY46" fmla="*/ 2944070 h 2948047"/>
              <a:gd name="connsiteX47" fmla="*/ 398960 w 3313402"/>
              <a:gd name="connsiteY47" fmla="*/ 2918255 h 2948047"/>
              <a:gd name="connsiteX48" fmla="*/ 375490 w 3313402"/>
              <a:gd name="connsiteY48" fmla="*/ 2891267 h 2948047"/>
              <a:gd name="connsiteX49" fmla="*/ 348502 w 3313402"/>
              <a:gd name="connsiteY49" fmla="*/ 2867799 h 2948047"/>
              <a:gd name="connsiteX50" fmla="*/ 319166 w 3313402"/>
              <a:gd name="connsiteY50" fmla="*/ 2845505 h 2948047"/>
              <a:gd name="connsiteX51" fmla="*/ 289832 w 3313402"/>
              <a:gd name="connsiteY51" fmla="*/ 2823210 h 2948047"/>
              <a:gd name="connsiteX52" fmla="*/ 260497 w 3313402"/>
              <a:gd name="connsiteY52" fmla="*/ 2800916 h 2948047"/>
              <a:gd name="connsiteX53" fmla="*/ 232334 w 3313402"/>
              <a:gd name="connsiteY53" fmla="*/ 2778620 h 2948047"/>
              <a:gd name="connsiteX54" fmla="*/ 205346 w 3313402"/>
              <a:gd name="connsiteY54" fmla="*/ 2753979 h 2948047"/>
              <a:gd name="connsiteX55" fmla="*/ 181878 w 3313402"/>
              <a:gd name="connsiteY55" fmla="*/ 2729338 h 2948047"/>
              <a:gd name="connsiteX56" fmla="*/ 161931 w 3313402"/>
              <a:gd name="connsiteY56" fmla="*/ 2701176 h 2948047"/>
              <a:gd name="connsiteX57" fmla="*/ 146677 w 3313402"/>
              <a:gd name="connsiteY57" fmla="*/ 2671841 h 2948047"/>
              <a:gd name="connsiteX58" fmla="*/ 136116 w 3313402"/>
              <a:gd name="connsiteY58" fmla="*/ 2636640 h 2948047"/>
              <a:gd name="connsiteX59" fmla="*/ 131422 w 3313402"/>
              <a:gd name="connsiteY59" fmla="*/ 2600264 h 2948047"/>
              <a:gd name="connsiteX60" fmla="*/ 130248 w 3313402"/>
              <a:gd name="connsiteY60" fmla="*/ 2562713 h 2948047"/>
              <a:gd name="connsiteX61" fmla="*/ 133769 w 3313402"/>
              <a:gd name="connsiteY61" fmla="*/ 2522818 h 2948047"/>
              <a:gd name="connsiteX62" fmla="*/ 138462 w 3313402"/>
              <a:gd name="connsiteY62" fmla="*/ 2482923 h 2948047"/>
              <a:gd name="connsiteX63" fmla="*/ 144329 w 3313402"/>
              <a:gd name="connsiteY63" fmla="*/ 2443026 h 2948047"/>
              <a:gd name="connsiteX64" fmla="*/ 149023 w 3313402"/>
              <a:gd name="connsiteY64" fmla="*/ 2403131 h 2948047"/>
              <a:gd name="connsiteX65" fmla="*/ 151371 w 3313402"/>
              <a:gd name="connsiteY65" fmla="*/ 2363236 h 2948047"/>
              <a:gd name="connsiteX66" fmla="*/ 151371 w 3313402"/>
              <a:gd name="connsiteY66" fmla="*/ 2324513 h 2948047"/>
              <a:gd name="connsiteX67" fmla="*/ 146677 w 3313402"/>
              <a:gd name="connsiteY67" fmla="*/ 2288138 h 2948047"/>
              <a:gd name="connsiteX68" fmla="*/ 137289 w 3313402"/>
              <a:gd name="connsiteY68" fmla="*/ 2251763 h 2948047"/>
              <a:gd name="connsiteX69" fmla="*/ 123208 w 3313402"/>
              <a:gd name="connsiteY69" fmla="*/ 2217733 h 2948047"/>
              <a:gd name="connsiteX70" fmla="*/ 105607 w 3313402"/>
              <a:gd name="connsiteY70" fmla="*/ 2182531 h 2948047"/>
              <a:gd name="connsiteX71" fmla="*/ 85659 w 3313402"/>
              <a:gd name="connsiteY71" fmla="*/ 2147330 h 2948047"/>
              <a:gd name="connsiteX72" fmla="*/ 64538 w 3313402"/>
              <a:gd name="connsiteY72" fmla="*/ 2112127 h 2948047"/>
              <a:gd name="connsiteX73" fmla="*/ 44590 w 3313402"/>
              <a:gd name="connsiteY73" fmla="*/ 2078098 h 2948047"/>
              <a:gd name="connsiteX74" fmla="*/ 26988 w 3313402"/>
              <a:gd name="connsiteY74" fmla="*/ 2041723 h 2948047"/>
              <a:gd name="connsiteX75" fmla="*/ 12908 w 3313402"/>
              <a:gd name="connsiteY75" fmla="*/ 2006521 h 2948047"/>
              <a:gd name="connsiteX76" fmla="*/ 3521 w 3313402"/>
              <a:gd name="connsiteY76" fmla="*/ 1970145 h 2948047"/>
              <a:gd name="connsiteX77" fmla="*/ 0 w 3313402"/>
              <a:gd name="connsiteY77" fmla="*/ 1932596 h 2948047"/>
              <a:gd name="connsiteX78" fmla="*/ 3521 w 3313402"/>
              <a:gd name="connsiteY78" fmla="*/ 1895048 h 2948047"/>
              <a:gd name="connsiteX79" fmla="*/ 12908 w 3313402"/>
              <a:gd name="connsiteY79" fmla="*/ 1858672 h 2948047"/>
              <a:gd name="connsiteX80" fmla="*/ 26988 w 3313402"/>
              <a:gd name="connsiteY80" fmla="*/ 1823470 h 2948047"/>
              <a:gd name="connsiteX81" fmla="*/ 44590 w 3313402"/>
              <a:gd name="connsiteY81" fmla="*/ 1787095 h 2948047"/>
              <a:gd name="connsiteX82" fmla="*/ 64538 w 3313402"/>
              <a:gd name="connsiteY82" fmla="*/ 1753065 h 2948047"/>
              <a:gd name="connsiteX83" fmla="*/ 85659 w 3313402"/>
              <a:gd name="connsiteY83" fmla="*/ 1717864 h 2948047"/>
              <a:gd name="connsiteX84" fmla="*/ 105607 w 3313402"/>
              <a:gd name="connsiteY84" fmla="*/ 1682661 h 2948047"/>
              <a:gd name="connsiteX85" fmla="*/ 123208 w 3313402"/>
              <a:gd name="connsiteY85" fmla="*/ 1647460 h 2948047"/>
              <a:gd name="connsiteX86" fmla="*/ 137289 w 3313402"/>
              <a:gd name="connsiteY86" fmla="*/ 1613430 h 2948047"/>
              <a:gd name="connsiteX87" fmla="*/ 146677 w 3313402"/>
              <a:gd name="connsiteY87" fmla="*/ 1577054 h 2948047"/>
              <a:gd name="connsiteX88" fmla="*/ 151371 w 3313402"/>
              <a:gd name="connsiteY88" fmla="*/ 1540680 h 2948047"/>
              <a:gd name="connsiteX89" fmla="*/ 151371 w 3313402"/>
              <a:gd name="connsiteY89" fmla="*/ 1501958 h 2948047"/>
              <a:gd name="connsiteX90" fmla="*/ 149023 w 3313402"/>
              <a:gd name="connsiteY90" fmla="*/ 1462061 h 2948047"/>
              <a:gd name="connsiteX91" fmla="*/ 144329 w 3313402"/>
              <a:gd name="connsiteY91" fmla="*/ 1422166 h 2948047"/>
              <a:gd name="connsiteX92" fmla="*/ 138462 w 3313402"/>
              <a:gd name="connsiteY92" fmla="*/ 1382269 h 2948047"/>
              <a:gd name="connsiteX93" fmla="*/ 133769 w 3313402"/>
              <a:gd name="connsiteY93" fmla="*/ 1342374 h 2948047"/>
              <a:gd name="connsiteX94" fmla="*/ 130248 w 3313402"/>
              <a:gd name="connsiteY94" fmla="*/ 1302479 h 2948047"/>
              <a:gd name="connsiteX95" fmla="*/ 131422 w 3313402"/>
              <a:gd name="connsiteY95" fmla="*/ 1264930 h 2948047"/>
              <a:gd name="connsiteX96" fmla="*/ 136116 w 3313402"/>
              <a:gd name="connsiteY96" fmla="*/ 1228554 h 2948047"/>
              <a:gd name="connsiteX97" fmla="*/ 146677 w 3313402"/>
              <a:gd name="connsiteY97" fmla="*/ 1193352 h 2948047"/>
              <a:gd name="connsiteX98" fmla="*/ 161931 w 3313402"/>
              <a:gd name="connsiteY98" fmla="*/ 1164017 h 2948047"/>
              <a:gd name="connsiteX99" fmla="*/ 181878 w 3313402"/>
              <a:gd name="connsiteY99" fmla="*/ 1135856 h 2948047"/>
              <a:gd name="connsiteX100" fmla="*/ 205346 w 3313402"/>
              <a:gd name="connsiteY100" fmla="*/ 1111214 h 2948047"/>
              <a:gd name="connsiteX101" fmla="*/ 232334 w 3313402"/>
              <a:gd name="connsiteY101" fmla="*/ 1086573 h 2948047"/>
              <a:gd name="connsiteX102" fmla="*/ 260497 w 3313402"/>
              <a:gd name="connsiteY102" fmla="*/ 1064277 h 2948047"/>
              <a:gd name="connsiteX103" fmla="*/ 289832 w 3313402"/>
              <a:gd name="connsiteY103" fmla="*/ 1041982 h 2948047"/>
              <a:gd name="connsiteX104" fmla="*/ 319166 w 3313402"/>
              <a:gd name="connsiteY104" fmla="*/ 1019688 h 2948047"/>
              <a:gd name="connsiteX105" fmla="*/ 348502 w 3313402"/>
              <a:gd name="connsiteY105" fmla="*/ 997393 h 2948047"/>
              <a:gd name="connsiteX106" fmla="*/ 375490 w 3313402"/>
              <a:gd name="connsiteY106" fmla="*/ 973926 h 2948047"/>
              <a:gd name="connsiteX107" fmla="*/ 398960 w 3313402"/>
              <a:gd name="connsiteY107" fmla="*/ 946938 h 2948047"/>
              <a:gd name="connsiteX108" fmla="*/ 420079 w 3313402"/>
              <a:gd name="connsiteY108" fmla="*/ 921122 h 2948047"/>
              <a:gd name="connsiteX109" fmla="*/ 436507 w 3313402"/>
              <a:gd name="connsiteY109" fmla="*/ 891788 h 2948047"/>
              <a:gd name="connsiteX110" fmla="*/ 450588 w 3313402"/>
              <a:gd name="connsiteY110" fmla="*/ 860106 h 2948047"/>
              <a:gd name="connsiteX111" fmla="*/ 462322 w 3313402"/>
              <a:gd name="connsiteY111" fmla="*/ 826076 h 2948047"/>
              <a:gd name="connsiteX112" fmla="*/ 472883 w 3313402"/>
              <a:gd name="connsiteY112" fmla="*/ 790874 h 2948047"/>
              <a:gd name="connsiteX113" fmla="*/ 482271 w 3313402"/>
              <a:gd name="connsiteY113" fmla="*/ 755672 h 2948047"/>
              <a:gd name="connsiteX114" fmla="*/ 491658 w 3313402"/>
              <a:gd name="connsiteY114" fmla="*/ 719297 h 2948047"/>
              <a:gd name="connsiteX115" fmla="*/ 502219 w 3313402"/>
              <a:gd name="connsiteY115" fmla="*/ 685268 h 2948047"/>
              <a:gd name="connsiteX116" fmla="*/ 513952 w 3313402"/>
              <a:gd name="connsiteY116" fmla="*/ 651238 h 2948047"/>
              <a:gd name="connsiteX117" fmla="*/ 528034 w 3313402"/>
              <a:gd name="connsiteY117" fmla="*/ 619558 h 2948047"/>
              <a:gd name="connsiteX118" fmla="*/ 545635 w 3313402"/>
              <a:gd name="connsiteY118" fmla="*/ 591396 h 2948047"/>
              <a:gd name="connsiteX119" fmla="*/ 566755 w 3313402"/>
              <a:gd name="connsiteY119" fmla="*/ 565581 h 2948047"/>
              <a:gd name="connsiteX120" fmla="*/ 592570 w 3313402"/>
              <a:gd name="connsiteY120" fmla="*/ 544460 h 2948047"/>
              <a:gd name="connsiteX121" fmla="*/ 620733 w 3313402"/>
              <a:gd name="connsiteY121" fmla="*/ 526859 h 2948047"/>
              <a:gd name="connsiteX122" fmla="*/ 652413 w 3313402"/>
              <a:gd name="connsiteY122" fmla="*/ 512777 h 2948047"/>
              <a:gd name="connsiteX123" fmla="*/ 686443 w 3313402"/>
              <a:gd name="connsiteY123" fmla="*/ 501044 h 2948047"/>
              <a:gd name="connsiteX124" fmla="*/ 720472 w 3313402"/>
              <a:gd name="connsiteY124" fmla="*/ 490483 h 2948047"/>
              <a:gd name="connsiteX125" fmla="*/ 756848 w 3313402"/>
              <a:gd name="connsiteY125" fmla="*/ 481096 h 2948047"/>
              <a:gd name="connsiteX126" fmla="*/ 792049 w 3313402"/>
              <a:gd name="connsiteY126" fmla="*/ 471708 h 2948047"/>
              <a:gd name="connsiteX127" fmla="*/ 827252 w 3313402"/>
              <a:gd name="connsiteY127" fmla="*/ 461147 h 2948047"/>
              <a:gd name="connsiteX128" fmla="*/ 861280 w 3313402"/>
              <a:gd name="connsiteY128" fmla="*/ 449413 h 2948047"/>
              <a:gd name="connsiteX129" fmla="*/ 892962 w 3313402"/>
              <a:gd name="connsiteY129" fmla="*/ 435332 h 2948047"/>
              <a:gd name="connsiteX130" fmla="*/ 922297 w 3313402"/>
              <a:gd name="connsiteY130" fmla="*/ 418906 h 2948047"/>
              <a:gd name="connsiteX131" fmla="*/ 948112 w 3313402"/>
              <a:gd name="connsiteY131" fmla="*/ 397785 h 2948047"/>
              <a:gd name="connsiteX132" fmla="*/ 975101 w 3313402"/>
              <a:gd name="connsiteY132" fmla="*/ 374315 h 2948047"/>
              <a:gd name="connsiteX133" fmla="*/ 998569 w 3313402"/>
              <a:gd name="connsiteY133" fmla="*/ 347327 h 2948047"/>
              <a:gd name="connsiteX134" fmla="*/ 1020864 w 3313402"/>
              <a:gd name="connsiteY134" fmla="*/ 319166 h 2948047"/>
              <a:gd name="connsiteX135" fmla="*/ 1043158 w 3313402"/>
              <a:gd name="connsiteY135" fmla="*/ 289831 h 2948047"/>
              <a:gd name="connsiteX136" fmla="*/ 1065453 w 3313402"/>
              <a:gd name="connsiteY136" fmla="*/ 260495 h 2948047"/>
              <a:gd name="connsiteX137" fmla="*/ 1087747 w 3313402"/>
              <a:gd name="connsiteY137" fmla="*/ 232334 h 2948047"/>
              <a:gd name="connsiteX138" fmla="*/ 1112390 w 3313402"/>
              <a:gd name="connsiteY138" fmla="*/ 205346 h 2948047"/>
              <a:gd name="connsiteX139" fmla="*/ 1137030 w 3313402"/>
              <a:gd name="connsiteY139" fmla="*/ 181878 h 2948047"/>
              <a:gd name="connsiteX140" fmla="*/ 1165193 w 3313402"/>
              <a:gd name="connsiteY140" fmla="*/ 161930 h 2948047"/>
              <a:gd name="connsiteX141" fmla="*/ 1194528 w 3313402"/>
              <a:gd name="connsiteY141" fmla="*/ 146675 h 2948047"/>
              <a:gd name="connsiteX142" fmla="*/ 1229731 w 3313402"/>
              <a:gd name="connsiteY142" fmla="*/ 136115 h 2948047"/>
              <a:gd name="connsiteX143" fmla="*/ 1266106 w 3313402"/>
              <a:gd name="connsiteY143" fmla="*/ 131421 h 2948047"/>
              <a:gd name="connsiteX144" fmla="*/ 1303654 w 3313402"/>
              <a:gd name="connsiteY144" fmla="*/ 130247 h 2948047"/>
              <a:gd name="connsiteX145" fmla="*/ 1343549 w 3313402"/>
              <a:gd name="connsiteY145" fmla="*/ 133769 h 2948047"/>
              <a:gd name="connsiteX146" fmla="*/ 1383446 w 3313402"/>
              <a:gd name="connsiteY146" fmla="*/ 138462 h 2948047"/>
              <a:gd name="connsiteX147" fmla="*/ 1423342 w 3313402"/>
              <a:gd name="connsiteY147" fmla="*/ 144329 h 2948047"/>
              <a:gd name="connsiteX148" fmla="*/ 1463237 w 3313402"/>
              <a:gd name="connsiteY148" fmla="*/ 149023 h 2948047"/>
              <a:gd name="connsiteX149" fmla="*/ 1503133 w 3313402"/>
              <a:gd name="connsiteY149" fmla="*/ 151369 h 2948047"/>
              <a:gd name="connsiteX150" fmla="*/ 1541856 w 3313402"/>
              <a:gd name="connsiteY150" fmla="*/ 151369 h 2948047"/>
              <a:gd name="connsiteX151" fmla="*/ 1578232 w 3313402"/>
              <a:gd name="connsiteY151" fmla="*/ 146675 h 2948047"/>
              <a:gd name="connsiteX152" fmla="*/ 1614608 w 3313402"/>
              <a:gd name="connsiteY152" fmla="*/ 137288 h 2948047"/>
              <a:gd name="connsiteX153" fmla="*/ 1649810 w 3313402"/>
              <a:gd name="connsiteY153" fmla="*/ 123208 h 2948047"/>
              <a:gd name="connsiteX154" fmla="*/ 1685011 w 3313402"/>
              <a:gd name="connsiteY154" fmla="*/ 104433 h 2948047"/>
              <a:gd name="connsiteX155" fmla="*/ 1720214 w 3313402"/>
              <a:gd name="connsiteY155" fmla="*/ 85659 h 2948047"/>
              <a:gd name="connsiteX156" fmla="*/ 1755415 w 3313402"/>
              <a:gd name="connsiteY156" fmla="*/ 64537 h 2948047"/>
              <a:gd name="connsiteX157" fmla="*/ 1789445 w 3313402"/>
              <a:gd name="connsiteY157" fmla="*/ 44589 h 2948047"/>
              <a:gd name="connsiteX158" fmla="*/ 1825821 w 3313402"/>
              <a:gd name="connsiteY158" fmla="*/ 26988 h 2948047"/>
              <a:gd name="connsiteX159" fmla="*/ 1861022 w 3313402"/>
              <a:gd name="connsiteY159" fmla="*/ 12907 h 2948047"/>
              <a:gd name="connsiteX160" fmla="*/ 1897398 w 3313402"/>
              <a:gd name="connsiteY160" fmla="*/ 3519 h 29480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3313402" h="2948047">
                <a:moveTo>
                  <a:pt x="1934947" y="0"/>
                </a:moveTo>
                <a:lnTo>
                  <a:pt x="1972495" y="3519"/>
                </a:lnTo>
                <a:lnTo>
                  <a:pt x="2008871" y="12907"/>
                </a:lnTo>
                <a:lnTo>
                  <a:pt x="2044074" y="26988"/>
                </a:lnTo>
                <a:lnTo>
                  <a:pt x="2080448" y="44589"/>
                </a:lnTo>
                <a:lnTo>
                  <a:pt x="2114478" y="64537"/>
                </a:lnTo>
                <a:lnTo>
                  <a:pt x="2149681" y="85659"/>
                </a:lnTo>
                <a:lnTo>
                  <a:pt x="2184882" y="104433"/>
                </a:lnTo>
                <a:lnTo>
                  <a:pt x="2220084" y="123208"/>
                </a:lnTo>
                <a:lnTo>
                  <a:pt x="2254113" y="137288"/>
                </a:lnTo>
                <a:lnTo>
                  <a:pt x="2291662" y="146675"/>
                </a:lnTo>
                <a:lnTo>
                  <a:pt x="2328037" y="151369"/>
                </a:lnTo>
                <a:lnTo>
                  <a:pt x="2366759" y="151369"/>
                </a:lnTo>
                <a:lnTo>
                  <a:pt x="2406656" y="149023"/>
                </a:lnTo>
                <a:lnTo>
                  <a:pt x="2446551" y="144329"/>
                </a:lnTo>
                <a:lnTo>
                  <a:pt x="2486448" y="138462"/>
                </a:lnTo>
                <a:lnTo>
                  <a:pt x="2526343" y="133769"/>
                </a:lnTo>
                <a:lnTo>
                  <a:pt x="2566239" y="130247"/>
                </a:lnTo>
                <a:lnTo>
                  <a:pt x="2603787" y="131421"/>
                </a:lnTo>
                <a:lnTo>
                  <a:pt x="2640163" y="136115"/>
                </a:lnTo>
                <a:lnTo>
                  <a:pt x="2675366" y="146675"/>
                </a:lnTo>
                <a:lnTo>
                  <a:pt x="2704702" y="161930"/>
                </a:lnTo>
                <a:lnTo>
                  <a:pt x="2732862" y="181878"/>
                </a:lnTo>
                <a:lnTo>
                  <a:pt x="2757504" y="205346"/>
                </a:lnTo>
                <a:lnTo>
                  <a:pt x="2782146" y="232334"/>
                </a:lnTo>
                <a:lnTo>
                  <a:pt x="2804440" y="260495"/>
                </a:lnTo>
                <a:lnTo>
                  <a:pt x="2826735" y="289831"/>
                </a:lnTo>
                <a:lnTo>
                  <a:pt x="2849030" y="319166"/>
                </a:lnTo>
                <a:lnTo>
                  <a:pt x="2871324" y="347327"/>
                </a:lnTo>
                <a:lnTo>
                  <a:pt x="2894793" y="374315"/>
                </a:lnTo>
                <a:lnTo>
                  <a:pt x="2921781" y="397785"/>
                </a:lnTo>
                <a:lnTo>
                  <a:pt x="2947597" y="418906"/>
                </a:lnTo>
                <a:lnTo>
                  <a:pt x="2976931" y="435332"/>
                </a:lnTo>
                <a:lnTo>
                  <a:pt x="3008614" y="449413"/>
                </a:lnTo>
                <a:lnTo>
                  <a:pt x="3042641" y="461147"/>
                </a:lnTo>
                <a:lnTo>
                  <a:pt x="3077843" y="471708"/>
                </a:lnTo>
                <a:lnTo>
                  <a:pt x="3113046" y="481096"/>
                </a:lnTo>
                <a:lnTo>
                  <a:pt x="3149422" y="490483"/>
                </a:lnTo>
                <a:lnTo>
                  <a:pt x="3183450" y="501044"/>
                </a:lnTo>
                <a:lnTo>
                  <a:pt x="3217478" y="512777"/>
                </a:lnTo>
                <a:lnTo>
                  <a:pt x="3249161" y="526859"/>
                </a:lnTo>
                <a:lnTo>
                  <a:pt x="3277323" y="544460"/>
                </a:lnTo>
                <a:lnTo>
                  <a:pt x="3303139" y="565581"/>
                </a:lnTo>
                <a:lnTo>
                  <a:pt x="3313402" y="578126"/>
                </a:lnTo>
                <a:lnTo>
                  <a:pt x="3313402" y="2948047"/>
                </a:lnTo>
                <a:lnTo>
                  <a:pt x="422306" y="2948047"/>
                </a:lnTo>
                <a:lnTo>
                  <a:pt x="420079" y="2944070"/>
                </a:lnTo>
                <a:lnTo>
                  <a:pt x="398960" y="2918255"/>
                </a:lnTo>
                <a:lnTo>
                  <a:pt x="375490" y="2891267"/>
                </a:lnTo>
                <a:lnTo>
                  <a:pt x="348502" y="2867799"/>
                </a:lnTo>
                <a:lnTo>
                  <a:pt x="319166" y="2845505"/>
                </a:lnTo>
                <a:lnTo>
                  <a:pt x="289832" y="2823210"/>
                </a:lnTo>
                <a:lnTo>
                  <a:pt x="260497" y="2800916"/>
                </a:lnTo>
                <a:lnTo>
                  <a:pt x="232334" y="2778620"/>
                </a:lnTo>
                <a:lnTo>
                  <a:pt x="205346" y="2753979"/>
                </a:lnTo>
                <a:lnTo>
                  <a:pt x="181878" y="2729338"/>
                </a:lnTo>
                <a:lnTo>
                  <a:pt x="161931" y="2701176"/>
                </a:lnTo>
                <a:lnTo>
                  <a:pt x="146677" y="2671841"/>
                </a:lnTo>
                <a:lnTo>
                  <a:pt x="136116" y="2636640"/>
                </a:lnTo>
                <a:lnTo>
                  <a:pt x="131422" y="2600264"/>
                </a:lnTo>
                <a:lnTo>
                  <a:pt x="130248" y="2562713"/>
                </a:lnTo>
                <a:lnTo>
                  <a:pt x="133769" y="2522818"/>
                </a:lnTo>
                <a:lnTo>
                  <a:pt x="138462" y="2482923"/>
                </a:lnTo>
                <a:lnTo>
                  <a:pt x="144329" y="2443026"/>
                </a:lnTo>
                <a:lnTo>
                  <a:pt x="149023" y="2403131"/>
                </a:lnTo>
                <a:lnTo>
                  <a:pt x="151371" y="2363236"/>
                </a:lnTo>
                <a:lnTo>
                  <a:pt x="151371" y="2324513"/>
                </a:lnTo>
                <a:lnTo>
                  <a:pt x="146677" y="2288138"/>
                </a:lnTo>
                <a:lnTo>
                  <a:pt x="137289" y="2251763"/>
                </a:lnTo>
                <a:lnTo>
                  <a:pt x="123208" y="2217733"/>
                </a:lnTo>
                <a:lnTo>
                  <a:pt x="105607" y="2182531"/>
                </a:lnTo>
                <a:lnTo>
                  <a:pt x="85659" y="2147330"/>
                </a:lnTo>
                <a:lnTo>
                  <a:pt x="64538" y="2112127"/>
                </a:lnTo>
                <a:lnTo>
                  <a:pt x="44590" y="2078098"/>
                </a:lnTo>
                <a:lnTo>
                  <a:pt x="26988" y="2041723"/>
                </a:lnTo>
                <a:lnTo>
                  <a:pt x="12908" y="2006521"/>
                </a:lnTo>
                <a:lnTo>
                  <a:pt x="3521" y="1970145"/>
                </a:lnTo>
                <a:lnTo>
                  <a:pt x="0" y="1932596"/>
                </a:lnTo>
                <a:lnTo>
                  <a:pt x="3521" y="1895048"/>
                </a:lnTo>
                <a:lnTo>
                  <a:pt x="12908" y="1858672"/>
                </a:lnTo>
                <a:lnTo>
                  <a:pt x="26988" y="1823470"/>
                </a:lnTo>
                <a:lnTo>
                  <a:pt x="44590" y="1787095"/>
                </a:lnTo>
                <a:lnTo>
                  <a:pt x="64538" y="1753065"/>
                </a:lnTo>
                <a:lnTo>
                  <a:pt x="85659" y="1717864"/>
                </a:lnTo>
                <a:lnTo>
                  <a:pt x="105607" y="1682661"/>
                </a:lnTo>
                <a:lnTo>
                  <a:pt x="123208" y="1647460"/>
                </a:lnTo>
                <a:lnTo>
                  <a:pt x="137289" y="1613430"/>
                </a:lnTo>
                <a:lnTo>
                  <a:pt x="146677" y="1577054"/>
                </a:lnTo>
                <a:lnTo>
                  <a:pt x="151371" y="1540680"/>
                </a:lnTo>
                <a:lnTo>
                  <a:pt x="151371" y="1501958"/>
                </a:lnTo>
                <a:lnTo>
                  <a:pt x="149023" y="1462061"/>
                </a:lnTo>
                <a:lnTo>
                  <a:pt x="144329" y="1422166"/>
                </a:lnTo>
                <a:lnTo>
                  <a:pt x="138462" y="1382269"/>
                </a:lnTo>
                <a:lnTo>
                  <a:pt x="133769" y="1342374"/>
                </a:lnTo>
                <a:lnTo>
                  <a:pt x="130248" y="1302479"/>
                </a:lnTo>
                <a:lnTo>
                  <a:pt x="131422" y="1264930"/>
                </a:lnTo>
                <a:lnTo>
                  <a:pt x="136116" y="1228554"/>
                </a:lnTo>
                <a:lnTo>
                  <a:pt x="146677" y="1193352"/>
                </a:lnTo>
                <a:lnTo>
                  <a:pt x="161931" y="1164017"/>
                </a:lnTo>
                <a:lnTo>
                  <a:pt x="181878" y="1135856"/>
                </a:lnTo>
                <a:lnTo>
                  <a:pt x="205346" y="1111214"/>
                </a:lnTo>
                <a:lnTo>
                  <a:pt x="232334" y="1086573"/>
                </a:lnTo>
                <a:lnTo>
                  <a:pt x="260497" y="1064277"/>
                </a:lnTo>
                <a:lnTo>
                  <a:pt x="289832" y="1041982"/>
                </a:lnTo>
                <a:lnTo>
                  <a:pt x="319166" y="1019688"/>
                </a:lnTo>
                <a:lnTo>
                  <a:pt x="348502" y="997393"/>
                </a:lnTo>
                <a:lnTo>
                  <a:pt x="375490" y="973926"/>
                </a:lnTo>
                <a:lnTo>
                  <a:pt x="398960" y="946938"/>
                </a:lnTo>
                <a:lnTo>
                  <a:pt x="420079" y="921122"/>
                </a:lnTo>
                <a:lnTo>
                  <a:pt x="436507" y="891788"/>
                </a:lnTo>
                <a:lnTo>
                  <a:pt x="450588" y="860106"/>
                </a:lnTo>
                <a:lnTo>
                  <a:pt x="462322" y="826076"/>
                </a:lnTo>
                <a:lnTo>
                  <a:pt x="472883" y="790874"/>
                </a:lnTo>
                <a:lnTo>
                  <a:pt x="482271" y="755672"/>
                </a:lnTo>
                <a:lnTo>
                  <a:pt x="491658" y="719297"/>
                </a:lnTo>
                <a:lnTo>
                  <a:pt x="502219" y="685268"/>
                </a:lnTo>
                <a:lnTo>
                  <a:pt x="513952" y="651238"/>
                </a:lnTo>
                <a:lnTo>
                  <a:pt x="528034" y="619558"/>
                </a:lnTo>
                <a:lnTo>
                  <a:pt x="545635" y="591396"/>
                </a:lnTo>
                <a:lnTo>
                  <a:pt x="566755" y="565581"/>
                </a:lnTo>
                <a:lnTo>
                  <a:pt x="592570" y="544460"/>
                </a:lnTo>
                <a:lnTo>
                  <a:pt x="620733" y="526859"/>
                </a:lnTo>
                <a:lnTo>
                  <a:pt x="652413" y="512777"/>
                </a:lnTo>
                <a:lnTo>
                  <a:pt x="686443" y="501044"/>
                </a:lnTo>
                <a:lnTo>
                  <a:pt x="720472" y="490483"/>
                </a:lnTo>
                <a:lnTo>
                  <a:pt x="756848" y="481096"/>
                </a:lnTo>
                <a:lnTo>
                  <a:pt x="792049" y="471708"/>
                </a:lnTo>
                <a:lnTo>
                  <a:pt x="827252" y="461147"/>
                </a:lnTo>
                <a:lnTo>
                  <a:pt x="861280" y="449413"/>
                </a:lnTo>
                <a:lnTo>
                  <a:pt x="892962" y="435332"/>
                </a:lnTo>
                <a:lnTo>
                  <a:pt x="922297" y="418906"/>
                </a:lnTo>
                <a:lnTo>
                  <a:pt x="948112" y="397785"/>
                </a:lnTo>
                <a:lnTo>
                  <a:pt x="975101" y="374315"/>
                </a:lnTo>
                <a:lnTo>
                  <a:pt x="998569" y="347327"/>
                </a:lnTo>
                <a:lnTo>
                  <a:pt x="1020864" y="319166"/>
                </a:lnTo>
                <a:lnTo>
                  <a:pt x="1043158" y="289831"/>
                </a:lnTo>
                <a:lnTo>
                  <a:pt x="1065453" y="260495"/>
                </a:lnTo>
                <a:lnTo>
                  <a:pt x="1087747" y="232334"/>
                </a:lnTo>
                <a:lnTo>
                  <a:pt x="1112390" y="205346"/>
                </a:lnTo>
                <a:lnTo>
                  <a:pt x="1137030" y="181878"/>
                </a:lnTo>
                <a:lnTo>
                  <a:pt x="1165193" y="161930"/>
                </a:lnTo>
                <a:lnTo>
                  <a:pt x="1194528" y="146675"/>
                </a:lnTo>
                <a:lnTo>
                  <a:pt x="1229731" y="136115"/>
                </a:lnTo>
                <a:lnTo>
                  <a:pt x="1266106" y="131421"/>
                </a:lnTo>
                <a:lnTo>
                  <a:pt x="1303654" y="130247"/>
                </a:lnTo>
                <a:lnTo>
                  <a:pt x="1343549" y="133769"/>
                </a:lnTo>
                <a:lnTo>
                  <a:pt x="1383446" y="138462"/>
                </a:lnTo>
                <a:lnTo>
                  <a:pt x="1423342" y="144329"/>
                </a:lnTo>
                <a:lnTo>
                  <a:pt x="1463237" y="149023"/>
                </a:lnTo>
                <a:lnTo>
                  <a:pt x="1503133" y="151369"/>
                </a:lnTo>
                <a:lnTo>
                  <a:pt x="1541856" y="151369"/>
                </a:lnTo>
                <a:lnTo>
                  <a:pt x="1578232" y="146675"/>
                </a:lnTo>
                <a:lnTo>
                  <a:pt x="1614608" y="137288"/>
                </a:lnTo>
                <a:lnTo>
                  <a:pt x="1649810" y="123208"/>
                </a:lnTo>
                <a:lnTo>
                  <a:pt x="1685011" y="104433"/>
                </a:lnTo>
                <a:lnTo>
                  <a:pt x="1720214" y="85659"/>
                </a:lnTo>
                <a:lnTo>
                  <a:pt x="1755415" y="64537"/>
                </a:lnTo>
                <a:lnTo>
                  <a:pt x="1789445" y="44589"/>
                </a:lnTo>
                <a:lnTo>
                  <a:pt x="1825821" y="26988"/>
                </a:lnTo>
                <a:lnTo>
                  <a:pt x="1861022" y="12907"/>
                </a:lnTo>
                <a:lnTo>
                  <a:pt x="1897398" y="3519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5" name="Immagine 4" descr="Immagine che contiene testo, clipart, grafica vettoriale&#10;&#10;Descrizione generata automaticamente">
            <a:extLst>
              <a:ext uri="{FF2B5EF4-FFF2-40B4-BE49-F238E27FC236}">
                <a16:creationId xmlns:a16="http://schemas.microsoft.com/office/drawing/2014/main" id="{F2DF3CD9-4F60-46EF-8BC2-529B98FD4C4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5102" r="10180" b="-1"/>
          <a:stretch/>
        </p:blipFill>
        <p:spPr>
          <a:xfrm>
            <a:off x="8991066" y="4009105"/>
            <a:ext cx="3200935" cy="2848897"/>
          </a:xfrm>
          <a:custGeom>
            <a:avLst/>
            <a:gdLst/>
            <a:ahLst/>
            <a:cxnLst/>
            <a:rect l="l" t="t" r="r" b="b"/>
            <a:pathLst>
              <a:path w="3200935" h="2848897">
                <a:moveTo>
                  <a:pt x="1822480" y="0"/>
                </a:moveTo>
                <a:lnTo>
                  <a:pt x="1858100" y="3339"/>
                </a:lnTo>
                <a:lnTo>
                  <a:pt x="1892611" y="12245"/>
                </a:lnTo>
                <a:lnTo>
                  <a:pt x="1926007" y="25604"/>
                </a:lnTo>
                <a:lnTo>
                  <a:pt x="1960514" y="42302"/>
                </a:lnTo>
                <a:lnTo>
                  <a:pt x="1992798" y="61227"/>
                </a:lnTo>
                <a:lnTo>
                  <a:pt x="2026194" y="81264"/>
                </a:lnTo>
                <a:lnTo>
                  <a:pt x="2059589" y="99075"/>
                </a:lnTo>
                <a:lnTo>
                  <a:pt x="2092985" y="116887"/>
                </a:lnTo>
                <a:lnTo>
                  <a:pt x="2125268" y="130245"/>
                </a:lnTo>
                <a:lnTo>
                  <a:pt x="2160890" y="139150"/>
                </a:lnTo>
                <a:lnTo>
                  <a:pt x="2195399" y="143604"/>
                </a:lnTo>
                <a:lnTo>
                  <a:pt x="2232134" y="143604"/>
                </a:lnTo>
                <a:lnTo>
                  <a:pt x="2269983" y="141378"/>
                </a:lnTo>
                <a:lnTo>
                  <a:pt x="2307831" y="136924"/>
                </a:lnTo>
                <a:lnTo>
                  <a:pt x="2345681" y="131359"/>
                </a:lnTo>
                <a:lnTo>
                  <a:pt x="2383529" y="126906"/>
                </a:lnTo>
                <a:lnTo>
                  <a:pt x="2421378" y="123565"/>
                </a:lnTo>
                <a:lnTo>
                  <a:pt x="2456999" y="124678"/>
                </a:lnTo>
                <a:lnTo>
                  <a:pt x="2491507" y="129132"/>
                </a:lnTo>
                <a:lnTo>
                  <a:pt x="2524903" y="139150"/>
                </a:lnTo>
                <a:lnTo>
                  <a:pt x="2552734" y="153622"/>
                </a:lnTo>
                <a:lnTo>
                  <a:pt x="2579449" y="172547"/>
                </a:lnTo>
                <a:lnTo>
                  <a:pt x="2602827" y="194811"/>
                </a:lnTo>
                <a:lnTo>
                  <a:pt x="2626204" y="220414"/>
                </a:lnTo>
                <a:lnTo>
                  <a:pt x="2647355" y="247131"/>
                </a:lnTo>
                <a:lnTo>
                  <a:pt x="2668506" y="274961"/>
                </a:lnTo>
                <a:lnTo>
                  <a:pt x="2689656" y="302791"/>
                </a:lnTo>
                <a:lnTo>
                  <a:pt x="2710806" y="329509"/>
                </a:lnTo>
                <a:lnTo>
                  <a:pt x="2733071" y="355112"/>
                </a:lnTo>
                <a:lnTo>
                  <a:pt x="2758675" y="377377"/>
                </a:lnTo>
                <a:lnTo>
                  <a:pt x="2783165" y="397415"/>
                </a:lnTo>
                <a:lnTo>
                  <a:pt x="2810995" y="412999"/>
                </a:lnTo>
                <a:lnTo>
                  <a:pt x="2841051" y="426357"/>
                </a:lnTo>
                <a:lnTo>
                  <a:pt x="2873333" y="437489"/>
                </a:lnTo>
                <a:lnTo>
                  <a:pt x="2906728" y="447507"/>
                </a:lnTo>
                <a:lnTo>
                  <a:pt x="2940124" y="456413"/>
                </a:lnTo>
                <a:lnTo>
                  <a:pt x="2974633" y="465320"/>
                </a:lnTo>
                <a:lnTo>
                  <a:pt x="3006916" y="475338"/>
                </a:lnTo>
                <a:lnTo>
                  <a:pt x="3039197" y="486470"/>
                </a:lnTo>
                <a:lnTo>
                  <a:pt x="3069254" y="499829"/>
                </a:lnTo>
                <a:lnTo>
                  <a:pt x="3095972" y="516527"/>
                </a:lnTo>
                <a:lnTo>
                  <a:pt x="3120463" y="536565"/>
                </a:lnTo>
                <a:lnTo>
                  <a:pt x="3140498" y="561055"/>
                </a:lnTo>
                <a:lnTo>
                  <a:pt x="3157197" y="587772"/>
                </a:lnTo>
                <a:lnTo>
                  <a:pt x="3170555" y="617827"/>
                </a:lnTo>
                <a:lnTo>
                  <a:pt x="3181687" y="650112"/>
                </a:lnTo>
                <a:lnTo>
                  <a:pt x="3191705" y="682393"/>
                </a:lnTo>
                <a:lnTo>
                  <a:pt x="3200612" y="716904"/>
                </a:lnTo>
                <a:lnTo>
                  <a:pt x="3200935" y="718115"/>
                </a:lnTo>
                <a:lnTo>
                  <a:pt x="3200935" y="2848897"/>
                </a:lnTo>
                <a:lnTo>
                  <a:pt x="413394" y="2848897"/>
                </a:lnTo>
                <a:lnTo>
                  <a:pt x="400932" y="2820857"/>
                </a:lnTo>
                <a:lnTo>
                  <a:pt x="385348" y="2793028"/>
                </a:lnTo>
                <a:lnTo>
                  <a:pt x="365311" y="2768537"/>
                </a:lnTo>
                <a:lnTo>
                  <a:pt x="343046" y="2742933"/>
                </a:lnTo>
                <a:lnTo>
                  <a:pt x="317443" y="2720669"/>
                </a:lnTo>
                <a:lnTo>
                  <a:pt x="289612" y="2699519"/>
                </a:lnTo>
                <a:lnTo>
                  <a:pt x="261783" y="2678368"/>
                </a:lnTo>
                <a:lnTo>
                  <a:pt x="233954" y="2657218"/>
                </a:lnTo>
                <a:lnTo>
                  <a:pt x="207237" y="2636065"/>
                </a:lnTo>
                <a:lnTo>
                  <a:pt x="181633" y="2612689"/>
                </a:lnTo>
                <a:lnTo>
                  <a:pt x="159370" y="2589312"/>
                </a:lnTo>
                <a:lnTo>
                  <a:pt x="140446" y="2562594"/>
                </a:lnTo>
                <a:lnTo>
                  <a:pt x="125974" y="2534764"/>
                </a:lnTo>
                <a:lnTo>
                  <a:pt x="115956" y="2501370"/>
                </a:lnTo>
                <a:lnTo>
                  <a:pt x="111502" y="2466860"/>
                </a:lnTo>
                <a:lnTo>
                  <a:pt x="110388" y="2431236"/>
                </a:lnTo>
                <a:lnTo>
                  <a:pt x="113728" y="2393388"/>
                </a:lnTo>
                <a:lnTo>
                  <a:pt x="118182" y="2355539"/>
                </a:lnTo>
                <a:lnTo>
                  <a:pt x="123747" y="2317690"/>
                </a:lnTo>
                <a:lnTo>
                  <a:pt x="128200" y="2279842"/>
                </a:lnTo>
                <a:lnTo>
                  <a:pt x="130428" y="2241992"/>
                </a:lnTo>
                <a:lnTo>
                  <a:pt x="130428" y="2205256"/>
                </a:lnTo>
                <a:lnTo>
                  <a:pt x="125974" y="2170747"/>
                </a:lnTo>
                <a:lnTo>
                  <a:pt x="117069" y="2136238"/>
                </a:lnTo>
                <a:lnTo>
                  <a:pt x="103710" y="2103954"/>
                </a:lnTo>
                <a:lnTo>
                  <a:pt x="87012" y="2070559"/>
                </a:lnTo>
                <a:lnTo>
                  <a:pt x="68088" y="2037163"/>
                </a:lnTo>
                <a:lnTo>
                  <a:pt x="48051" y="2003766"/>
                </a:lnTo>
                <a:lnTo>
                  <a:pt x="29127" y="1971483"/>
                </a:lnTo>
                <a:lnTo>
                  <a:pt x="12427" y="1936974"/>
                </a:lnTo>
                <a:lnTo>
                  <a:pt x="0" y="1905903"/>
                </a:lnTo>
                <a:lnTo>
                  <a:pt x="0" y="1760990"/>
                </a:lnTo>
                <a:lnTo>
                  <a:pt x="12427" y="1729918"/>
                </a:lnTo>
                <a:lnTo>
                  <a:pt x="29127" y="1695410"/>
                </a:lnTo>
                <a:lnTo>
                  <a:pt x="48051" y="1663126"/>
                </a:lnTo>
                <a:lnTo>
                  <a:pt x="68088" y="1629730"/>
                </a:lnTo>
                <a:lnTo>
                  <a:pt x="87012" y="1596334"/>
                </a:lnTo>
                <a:lnTo>
                  <a:pt x="103710" y="1562938"/>
                </a:lnTo>
                <a:lnTo>
                  <a:pt x="117069" y="1530654"/>
                </a:lnTo>
                <a:lnTo>
                  <a:pt x="125974" y="1496145"/>
                </a:lnTo>
                <a:lnTo>
                  <a:pt x="130428" y="1461636"/>
                </a:lnTo>
                <a:lnTo>
                  <a:pt x="130428" y="1424901"/>
                </a:lnTo>
                <a:lnTo>
                  <a:pt x="128200" y="1387052"/>
                </a:lnTo>
                <a:lnTo>
                  <a:pt x="123747" y="1349203"/>
                </a:lnTo>
                <a:lnTo>
                  <a:pt x="118182" y="1311353"/>
                </a:lnTo>
                <a:lnTo>
                  <a:pt x="113728" y="1273505"/>
                </a:lnTo>
                <a:lnTo>
                  <a:pt x="110388" y="1235657"/>
                </a:lnTo>
                <a:lnTo>
                  <a:pt x="111502" y="1200034"/>
                </a:lnTo>
                <a:lnTo>
                  <a:pt x="115956" y="1165525"/>
                </a:lnTo>
                <a:lnTo>
                  <a:pt x="125974" y="1132128"/>
                </a:lnTo>
                <a:lnTo>
                  <a:pt x="140446" y="1104298"/>
                </a:lnTo>
                <a:lnTo>
                  <a:pt x="159370" y="1077582"/>
                </a:lnTo>
                <a:lnTo>
                  <a:pt x="181633" y="1054204"/>
                </a:lnTo>
                <a:lnTo>
                  <a:pt x="207237" y="1030827"/>
                </a:lnTo>
                <a:lnTo>
                  <a:pt x="233954" y="1009676"/>
                </a:lnTo>
                <a:lnTo>
                  <a:pt x="261783" y="988524"/>
                </a:lnTo>
                <a:lnTo>
                  <a:pt x="289612" y="967374"/>
                </a:lnTo>
                <a:lnTo>
                  <a:pt x="317443" y="946223"/>
                </a:lnTo>
                <a:lnTo>
                  <a:pt x="343046" y="923960"/>
                </a:lnTo>
                <a:lnTo>
                  <a:pt x="365311" y="898356"/>
                </a:lnTo>
                <a:lnTo>
                  <a:pt x="385348" y="873865"/>
                </a:lnTo>
                <a:lnTo>
                  <a:pt x="400932" y="846035"/>
                </a:lnTo>
                <a:lnTo>
                  <a:pt x="414290" y="815980"/>
                </a:lnTo>
                <a:lnTo>
                  <a:pt x="425422" y="783695"/>
                </a:lnTo>
                <a:lnTo>
                  <a:pt x="435442" y="750298"/>
                </a:lnTo>
                <a:lnTo>
                  <a:pt x="444347" y="716904"/>
                </a:lnTo>
                <a:lnTo>
                  <a:pt x="453253" y="682393"/>
                </a:lnTo>
                <a:lnTo>
                  <a:pt x="463271" y="650112"/>
                </a:lnTo>
                <a:lnTo>
                  <a:pt x="474403" y="617827"/>
                </a:lnTo>
                <a:lnTo>
                  <a:pt x="487762" y="587772"/>
                </a:lnTo>
                <a:lnTo>
                  <a:pt x="504460" y="561055"/>
                </a:lnTo>
                <a:lnTo>
                  <a:pt x="524495" y="536565"/>
                </a:lnTo>
                <a:lnTo>
                  <a:pt x="548987" y="516527"/>
                </a:lnTo>
                <a:lnTo>
                  <a:pt x="575704" y="499829"/>
                </a:lnTo>
                <a:lnTo>
                  <a:pt x="605759" y="486470"/>
                </a:lnTo>
                <a:lnTo>
                  <a:pt x="638042" y="475338"/>
                </a:lnTo>
                <a:lnTo>
                  <a:pt x="670325" y="465320"/>
                </a:lnTo>
                <a:lnTo>
                  <a:pt x="704834" y="456413"/>
                </a:lnTo>
                <a:lnTo>
                  <a:pt x="738229" y="447507"/>
                </a:lnTo>
                <a:lnTo>
                  <a:pt x="771626" y="437489"/>
                </a:lnTo>
                <a:lnTo>
                  <a:pt x="803907" y="426357"/>
                </a:lnTo>
                <a:lnTo>
                  <a:pt x="833964" y="412999"/>
                </a:lnTo>
                <a:lnTo>
                  <a:pt x="861794" y="397415"/>
                </a:lnTo>
                <a:lnTo>
                  <a:pt x="886284" y="377377"/>
                </a:lnTo>
                <a:lnTo>
                  <a:pt x="911888" y="355112"/>
                </a:lnTo>
                <a:lnTo>
                  <a:pt x="934152" y="329509"/>
                </a:lnTo>
                <a:lnTo>
                  <a:pt x="955302" y="302791"/>
                </a:lnTo>
                <a:lnTo>
                  <a:pt x="976452" y="274961"/>
                </a:lnTo>
                <a:lnTo>
                  <a:pt x="997604" y="247131"/>
                </a:lnTo>
                <a:lnTo>
                  <a:pt x="1018754" y="220414"/>
                </a:lnTo>
                <a:lnTo>
                  <a:pt x="1042131" y="194811"/>
                </a:lnTo>
                <a:lnTo>
                  <a:pt x="1065507" y="172547"/>
                </a:lnTo>
                <a:lnTo>
                  <a:pt x="1092225" y="153622"/>
                </a:lnTo>
                <a:lnTo>
                  <a:pt x="1120055" y="139150"/>
                </a:lnTo>
                <a:lnTo>
                  <a:pt x="1153451" y="129132"/>
                </a:lnTo>
                <a:lnTo>
                  <a:pt x="1187961" y="124678"/>
                </a:lnTo>
                <a:lnTo>
                  <a:pt x="1223581" y="123565"/>
                </a:lnTo>
                <a:lnTo>
                  <a:pt x="1261429" y="126906"/>
                </a:lnTo>
                <a:lnTo>
                  <a:pt x="1299279" y="131359"/>
                </a:lnTo>
                <a:lnTo>
                  <a:pt x="1337128" y="136924"/>
                </a:lnTo>
                <a:lnTo>
                  <a:pt x="1374976" y="141378"/>
                </a:lnTo>
                <a:lnTo>
                  <a:pt x="1412824" y="143604"/>
                </a:lnTo>
                <a:lnTo>
                  <a:pt x="1449561" y="143604"/>
                </a:lnTo>
                <a:lnTo>
                  <a:pt x="1484069" y="139150"/>
                </a:lnTo>
                <a:lnTo>
                  <a:pt x="1518579" y="130245"/>
                </a:lnTo>
                <a:lnTo>
                  <a:pt x="1551974" y="116887"/>
                </a:lnTo>
                <a:lnTo>
                  <a:pt x="1585369" y="99075"/>
                </a:lnTo>
                <a:lnTo>
                  <a:pt x="1618765" y="81264"/>
                </a:lnTo>
                <a:lnTo>
                  <a:pt x="1652161" y="61227"/>
                </a:lnTo>
                <a:lnTo>
                  <a:pt x="1684444" y="42302"/>
                </a:lnTo>
                <a:lnTo>
                  <a:pt x="1718953" y="25604"/>
                </a:lnTo>
                <a:lnTo>
                  <a:pt x="1752349" y="12245"/>
                </a:lnTo>
                <a:lnTo>
                  <a:pt x="1786858" y="3339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42607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1DF61F47-37EC-408A-BDC8-E491FB5E5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8157995-9098-42A2-8E36-8BA9015D75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89DBA3C2-C92B-4CEB-868F-52A62295B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3AB55863-A65A-454D-B43B-1A7633FAFF10}"/>
              </a:ext>
            </a:extLst>
          </p:cNvPr>
          <p:cNvSpPr txBox="1"/>
          <p:nvPr/>
        </p:nvSpPr>
        <p:spPr>
          <a:xfrm>
            <a:off x="761996" y="1785257"/>
            <a:ext cx="10668004" cy="34405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 defTabSz="914400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</a:pPr>
            <a:endParaRPr lang="en-US" sz="3200" dirty="0">
              <a:latin typeface="Oswald" pitchFamily="2" charset="0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0A5C11C9-65D2-491A-A266-6ADBD2CB44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006736"/>
            <a:ext cx="12191998" cy="851265"/>
          </a:xfrm>
          <a:custGeom>
            <a:avLst/>
            <a:gdLst>
              <a:gd name="connsiteX0" fmla="*/ 619389 w 12191998"/>
              <a:gd name="connsiteY0" fmla="*/ 0 h 851265"/>
              <a:gd name="connsiteX1" fmla="*/ 687652 w 12191998"/>
              <a:gd name="connsiteY1" fmla="*/ 3175 h 851265"/>
              <a:gd name="connsiteX2" fmla="*/ 747977 w 12191998"/>
              <a:gd name="connsiteY2" fmla="*/ 9525 h 851265"/>
              <a:gd name="connsiteX3" fmla="*/ 800364 w 12191998"/>
              <a:gd name="connsiteY3" fmla="*/ 20637 h 851265"/>
              <a:gd name="connsiteX4" fmla="*/ 846402 w 12191998"/>
              <a:gd name="connsiteY4" fmla="*/ 36512 h 851265"/>
              <a:gd name="connsiteX5" fmla="*/ 887677 w 12191998"/>
              <a:gd name="connsiteY5" fmla="*/ 52387 h 851265"/>
              <a:gd name="connsiteX6" fmla="*/ 924189 w 12191998"/>
              <a:gd name="connsiteY6" fmla="*/ 68262 h 851265"/>
              <a:gd name="connsiteX7" fmla="*/ 962289 w 12191998"/>
              <a:gd name="connsiteY7" fmla="*/ 87312 h 851265"/>
              <a:gd name="connsiteX8" fmla="*/ 1000389 w 12191998"/>
              <a:gd name="connsiteY8" fmla="*/ 106362 h 851265"/>
              <a:gd name="connsiteX9" fmla="*/ 1036902 w 12191998"/>
              <a:gd name="connsiteY9" fmla="*/ 125412 h 851265"/>
              <a:gd name="connsiteX10" fmla="*/ 1078177 w 12191998"/>
              <a:gd name="connsiteY10" fmla="*/ 141287 h 851265"/>
              <a:gd name="connsiteX11" fmla="*/ 1124214 w 12191998"/>
              <a:gd name="connsiteY11" fmla="*/ 155575 h 851265"/>
              <a:gd name="connsiteX12" fmla="*/ 1176602 w 12191998"/>
              <a:gd name="connsiteY12" fmla="*/ 166687 h 851265"/>
              <a:gd name="connsiteX13" fmla="*/ 1236927 w 12191998"/>
              <a:gd name="connsiteY13" fmla="*/ 174625 h 851265"/>
              <a:gd name="connsiteX14" fmla="*/ 1305189 w 12191998"/>
              <a:gd name="connsiteY14" fmla="*/ 176212 h 851265"/>
              <a:gd name="connsiteX15" fmla="*/ 1373452 w 12191998"/>
              <a:gd name="connsiteY15" fmla="*/ 174625 h 851265"/>
              <a:gd name="connsiteX16" fmla="*/ 1433777 w 12191998"/>
              <a:gd name="connsiteY16" fmla="*/ 166687 h 851265"/>
              <a:gd name="connsiteX17" fmla="*/ 1486164 w 12191998"/>
              <a:gd name="connsiteY17" fmla="*/ 155575 h 851265"/>
              <a:gd name="connsiteX18" fmla="*/ 1532202 w 12191998"/>
              <a:gd name="connsiteY18" fmla="*/ 141287 h 851265"/>
              <a:gd name="connsiteX19" fmla="*/ 1573477 w 12191998"/>
              <a:gd name="connsiteY19" fmla="*/ 125412 h 851265"/>
              <a:gd name="connsiteX20" fmla="*/ 1609989 w 12191998"/>
              <a:gd name="connsiteY20" fmla="*/ 106362 h 851265"/>
              <a:gd name="connsiteX21" fmla="*/ 1648089 w 12191998"/>
              <a:gd name="connsiteY21" fmla="*/ 87312 h 851265"/>
              <a:gd name="connsiteX22" fmla="*/ 1686189 w 12191998"/>
              <a:gd name="connsiteY22" fmla="*/ 68262 h 851265"/>
              <a:gd name="connsiteX23" fmla="*/ 1722702 w 12191998"/>
              <a:gd name="connsiteY23" fmla="*/ 52387 h 851265"/>
              <a:gd name="connsiteX24" fmla="*/ 1763977 w 12191998"/>
              <a:gd name="connsiteY24" fmla="*/ 36512 h 851265"/>
              <a:gd name="connsiteX25" fmla="*/ 1810014 w 12191998"/>
              <a:gd name="connsiteY25" fmla="*/ 20637 h 851265"/>
              <a:gd name="connsiteX26" fmla="*/ 1862402 w 12191998"/>
              <a:gd name="connsiteY26" fmla="*/ 9525 h 851265"/>
              <a:gd name="connsiteX27" fmla="*/ 1922727 w 12191998"/>
              <a:gd name="connsiteY27" fmla="*/ 3175 h 851265"/>
              <a:gd name="connsiteX28" fmla="*/ 1990989 w 12191998"/>
              <a:gd name="connsiteY28" fmla="*/ 0 h 851265"/>
              <a:gd name="connsiteX29" fmla="*/ 2059252 w 12191998"/>
              <a:gd name="connsiteY29" fmla="*/ 3175 h 851265"/>
              <a:gd name="connsiteX30" fmla="*/ 2119577 w 12191998"/>
              <a:gd name="connsiteY30" fmla="*/ 9525 h 851265"/>
              <a:gd name="connsiteX31" fmla="*/ 2171964 w 12191998"/>
              <a:gd name="connsiteY31" fmla="*/ 20637 h 851265"/>
              <a:gd name="connsiteX32" fmla="*/ 2218002 w 12191998"/>
              <a:gd name="connsiteY32" fmla="*/ 36512 h 851265"/>
              <a:gd name="connsiteX33" fmla="*/ 2259277 w 12191998"/>
              <a:gd name="connsiteY33" fmla="*/ 52387 h 851265"/>
              <a:gd name="connsiteX34" fmla="*/ 2295789 w 12191998"/>
              <a:gd name="connsiteY34" fmla="*/ 68262 h 851265"/>
              <a:gd name="connsiteX35" fmla="*/ 2333889 w 12191998"/>
              <a:gd name="connsiteY35" fmla="*/ 87312 h 851265"/>
              <a:gd name="connsiteX36" fmla="*/ 2371989 w 12191998"/>
              <a:gd name="connsiteY36" fmla="*/ 106362 h 851265"/>
              <a:gd name="connsiteX37" fmla="*/ 2408502 w 12191998"/>
              <a:gd name="connsiteY37" fmla="*/ 125412 h 851265"/>
              <a:gd name="connsiteX38" fmla="*/ 2449777 w 12191998"/>
              <a:gd name="connsiteY38" fmla="*/ 141287 h 851265"/>
              <a:gd name="connsiteX39" fmla="*/ 2495814 w 12191998"/>
              <a:gd name="connsiteY39" fmla="*/ 155575 h 851265"/>
              <a:gd name="connsiteX40" fmla="*/ 2548202 w 12191998"/>
              <a:gd name="connsiteY40" fmla="*/ 166687 h 851265"/>
              <a:gd name="connsiteX41" fmla="*/ 2608527 w 12191998"/>
              <a:gd name="connsiteY41" fmla="*/ 174625 h 851265"/>
              <a:gd name="connsiteX42" fmla="*/ 2676789 w 12191998"/>
              <a:gd name="connsiteY42" fmla="*/ 176212 h 851265"/>
              <a:gd name="connsiteX43" fmla="*/ 2745052 w 12191998"/>
              <a:gd name="connsiteY43" fmla="*/ 174625 h 851265"/>
              <a:gd name="connsiteX44" fmla="*/ 2805377 w 12191998"/>
              <a:gd name="connsiteY44" fmla="*/ 166687 h 851265"/>
              <a:gd name="connsiteX45" fmla="*/ 2857764 w 12191998"/>
              <a:gd name="connsiteY45" fmla="*/ 155575 h 851265"/>
              <a:gd name="connsiteX46" fmla="*/ 2903802 w 12191998"/>
              <a:gd name="connsiteY46" fmla="*/ 141287 h 851265"/>
              <a:gd name="connsiteX47" fmla="*/ 2945077 w 12191998"/>
              <a:gd name="connsiteY47" fmla="*/ 125412 h 851265"/>
              <a:gd name="connsiteX48" fmla="*/ 2981589 w 12191998"/>
              <a:gd name="connsiteY48" fmla="*/ 106362 h 851265"/>
              <a:gd name="connsiteX49" fmla="*/ 3019689 w 12191998"/>
              <a:gd name="connsiteY49" fmla="*/ 87312 h 851265"/>
              <a:gd name="connsiteX50" fmla="*/ 3057789 w 12191998"/>
              <a:gd name="connsiteY50" fmla="*/ 68262 h 851265"/>
              <a:gd name="connsiteX51" fmla="*/ 3094302 w 12191998"/>
              <a:gd name="connsiteY51" fmla="*/ 52387 h 851265"/>
              <a:gd name="connsiteX52" fmla="*/ 3135577 w 12191998"/>
              <a:gd name="connsiteY52" fmla="*/ 36512 h 851265"/>
              <a:gd name="connsiteX53" fmla="*/ 3181614 w 12191998"/>
              <a:gd name="connsiteY53" fmla="*/ 20637 h 851265"/>
              <a:gd name="connsiteX54" fmla="*/ 3234002 w 12191998"/>
              <a:gd name="connsiteY54" fmla="*/ 9525 h 851265"/>
              <a:gd name="connsiteX55" fmla="*/ 3294327 w 12191998"/>
              <a:gd name="connsiteY55" fmla="*/ 3175 h 851265"/>
              <a:gd name="connsiteX56" fmla="*/ 3361002 w 12191998"/>
              <a:gd name="connsiteY56" fmla="*/ 0 h 851265"/>
              <a:gd name="connsiteX57" fmla="*/ 3430852 w 12191998"/>
              <a:gd name="connsiteY57" fmla="*/ 3175 h 851265"/>
              <a:gd name="connsiteX58" fmla="*/ 3491177 w 12191998"/>
              <a:gd name="connsiteY58" fmla="*/ 9525 h 851265"/>
              <a:gd name="connsiteX59" fmla="*/ 3543564 w 12191998"/>
              <a:gd name="connsiteY59" fmla="*/ 20637 h 851265"/>
              <a:gd name="connsiteX60" fmla="*/ 3589602 w 12191998"/>
              <a:gd name="connsiteY60" fmla="*/ 36512 h 851265"/>
              <a:gd name="connsiteX61" fmla="*/ 3630877 w 12191998"/>
              <a:gd name="connsiteY61" fmla="*/ 52387 h 851265"/>
              <a:gd name="connsiteX62" fmla="*/ 3667389 w 12191998"/>
              <a:gd name="connsiteY62" fmla="*/ 68262 h 851265"/>
              <a:gd name="connsiteX63" fmla="*/ 3705489 w 12191998"/>
              <a:gd name="connsiteY63" fmla="*/ 87312 h 851265"/>
              <a:gd name="connsiteX64" fmla="*/ 3743589 w 12191998"/>
              <a:gd name="connsiteY64" fmla="*/ 106362 h 851265"/>
              <a:gd name="connsiteX65" fmla="*/ 3780102 w 12191998"/>
              <a:gd name="connsiteY65" fmla="*/ 125412 h 851265"/>
              <a:gd name="connsiteX66" fmla="*/ 3821377 w 12191998"/>
              <a:gd name="connsiteY66" fmla="*/ 141287 h 851265"/>
              <a:gd name="connsiteX67" fmla="*/ 3867414 w 12191998"/>
              <a:gd name="connsiteY67" fmla="*/ 155575 h 851265"/>
              <a:gd name="connsiteX68" fmla="*/ 3919802 w 12191998"/>
              <a:gd name="connsiteY68" fmla="*/ 166687 h 851265"/>
              <a:gd name="connsiteX69" fmla="*/ 3980127 w 12191998"/>
              <a:gd name="connsiteY69" fmla="*/ 174625 h 851265"/>
              <a:gd name="connsiteX70" fmla="*/ 4048389 w 12191998"/>
              <a:gd name="connsiteY70" fmla="*/ 176212 h 851265"/>
              <a:gd name="connsiteX71" fmla="*/ 4116652 w 12191998"/>
              <a:gd name="connsiteY71" fmla="*/ 174625 h 851265"/>
              <a:gd name="connsiteX72" fmla="*/ 4176977 w 12191998"/>
              <a:gd name="connsiteY72" fmla="*/ 166687 h 851265"/>
              <a:gd name="connsiteX73" fmla="*/ 4229364 w 12191998"/>
              <a:gd name="connsiteY73" fmla="*/ 155575 h 851265"/>
              <a:gd name="connsiteX74" fmla="*/ 4275402 w 12191998"/>
              <a:gd name="connsiteY74" fmla="*/ 141287 h 851265"/>
              <a:gd name="connsiteX75" fmla="*/ 4316677 w 12191998"/>
              <a:gd name="connsiteY75" fmla="*/ 125412 h 851265"/>
              <a:gd name="connsiteX76" fmla="*/ 4353189 w 12191998"/>
              <a:gd name="connsiteY76" fmla="*/ 106362 h 851265"/>
              <a:gd name="connsiteX77" fmla="*/ 4429389 w 12191998"/>
              <a:gd name="connsiteY77" fmla="*/ 68262 h 851265"/>
              <a:gd name="connsiteX78" fmla="*/ 4465902 w 12191998"/>
              <a:gd name="connsiteY78" fmla="*/ 52387 h 851265"/>
              <a:gd name="connsiteX79" fmla="*/ 4507177 w 12191998"/>
              <a:gd name="connsiteY79" fmla="*/ 36512 h 851265"/>
              <a:gd name="connsiteX80" fmla="*/ 4553216 w 12191998"/>
              <a:gd name="connsiteY80" fmla="*/ 20637 h 851265"/>
              <a:gd name="connsiteX81" fmla="*/ 4605602 w 12191998"/>
              <a:gd name="connsiteY81" fmla="*/ 9525 h 851265"/>
              <a:gd name="connsiteX82" fmla="*/ 4665928 w 12191998"/>
              <a:gd name="connsiteY82" fmla="*/ 3175 h 851265"/>
              <a:gd name="connsiteX83" fmla="*/ 4734189 w 12191998"/>
              <a:gd name="connsiteY83" fmla="*/ 0 h 851265"/>
              <a:gd name="connsiteX84" fmla="*/ 4802453 w 12191998"/>
              <a:gd name="connsiteY84" fmla="*/ 3175 h 851265"/>
              <a:gd name="connsiteX85" fmla="*/ 4862777 w 12191998"/>
              <a:gd name="connsiteY85" fmla="*/ 9525 h 851265"/>
              <a:gd name="connsiteX86" fmla="*/ 4915165 w 12191998"/>
              <a:gd name="connsiteY86" fmla="*/ 20637 h 851265"/>
              <a:gd name="connsiteX87" fmla="*/ 4961202 w 12191998"/>
              <a:gd name="connsiteY87" fmla="*/ 36512 h 851265"/>
              <a:gd name="connsiteX88" fmla="*/ 5002478 w 12191998"/>
              <a:gd name="connsiteY88" fmla="*/ 52387 h 851265"/>
              <a:gd name="connsiteX89" fmla="*/ 5038989 w 12191998"/>
              <a:gd name="connsiteY89" fmla="*/ 68262 h 851265"/>
              <a:gd name="connsiteX90" fmla="*/ 5077091 w 12191998"/>
              <a:gd name="connsiteY90" fmla="*/ 87312 h 851265"/>
              <a:gd name="connsiteX91" fmla="*/ 5115189 w 12191998"/>
              <a:gd name="connsiteY91" fmla="*/ 106362 h 851265"/>
              <a:gd name="connsiteX92" fmla="*/ 5151702 w 12191998"/>
              <a:gd name="connsiteY92" fmla="*/ 125412 h 851265"/>
              <a:gd name="connsiteX93" fmla="*/ 5192978 w 12191998"/>
              <a:gd name="connsiteY93" fmla="*/ 141287 h 851265"/>
              <a:gd name="connsiteX94" fmla="*/ 5239014 w 12191998"/>
              <a:gd name="connsiteY94" fmla="*/ 155575 h 851265"/>
              <a:gd name="connsiteX95" fmla="*/ 5291401 w 12191998"/>
              <a:gd name="connsiteY95" fmla="*/ 166687 h 851265"/>
              <a:gd name="connsiteX96" fmla="*/ 5351727 w 12191998"/>
              <a:gd name="connsiteY96" fmla="*/ 174625 h 851265"/>
              <a:gd name="connsiteX97" fmla="*/ 5410199 w 12191998"/>
              <a:gd name="connsiteY97" fmla="*/ 175985 h 851265"/>
              <a:gd name="connsiteX98" fmla="*/ 5468671 w 12191998"/>
              <a:gd name="connsiteY98" fmla="*/ 174625 h 851265"/>
              <a:gd name="connsiteX99" fmla="*/ 5528996 w 12191998"/>
              <a:gd name="connsiteY99" fmla="*/ 166687 h 851265"/>
              <a:gd name="connsiteX100" fmla="*/ 5581383 w 12191998"/>
              <a:gd name="connsiteY100" fmla="*/ 155575 h 851265"/>
              <a:gd name="connsiteX101" fmla="*/ 5627421 w 12191998"/>
              <a:gd name="connsiteY101" fmla="*/ 141287 h 851265"/>
              <a:gd name="connsiteX102" fmla="*/ 5668696 w 12191998"/>
              <a:gd name="connsiteY102" fmla="*/ 125412 h 851265"/>
              <a:gd name="connsiteX103" fmla="*/ 5705210 w 12191998"/>
              <a:gd name="connsiteY103" fmla="*/ 106362 h 851265"/>
              <a:gd name="connsiteX104" fmla="*/ 5743308 w 12191998"/>
              <a:gd name="connsiteY104" fmla="*/ 87312 h 851265"/>
              <a:gd name="connsiteX105" fmla="*/ 5781408 w 12191998"/>
              <a:gd name="connsiteY105" fmla="*/ 68262 h 851265"/>
              <a:gd name="connsiteX106" fmla="*/ 5817921 w 12191998"/>
              <a:gd name="connsiteY106" fmla="*/ 52387 h 851265"/>
              <a:gd name="connsiteX107" fmla="*/ 5859196 w 12191998"/>
              <a:gd name="connsiteY107" fmla="*/ 36512 h 851265"/>
              <a:gd name="connsiteX108" fmla="*/ 5905234 w 12191998"/>
              <a:gd name="connsiteY108" fmla="*/ 20637 h 851265"/>
              <a:gd name="connsiteX109" fmla="*/ 5957621 w 12191998"/>
              <a:gd name="connsiteY109" fmla="*/ 9525 h 851265"/>
              <a:gd name="connsiteX110" fmla="*/ 6017948 w 12191998"/>
              <a:gd name="connsiteY110" fmla="*/ 3175 h 851265"/>
              <a:gd name="connsiteX111" fmla="*/ 6086210 w 12191998"/>
              <a:gd name="connsiteY111" fmla="*/ 0 h 851265"/>
              <a:gd name="connsiteX112" fmla="*/ 6095999 w 12191998"/>
              <a:gd name="connsiteY112" fmla="*/ 455 h 851265"/>
              <a:gd name="connsiteX113" fmla="*/ 6105789 w 12191998"/>
              <a:gd name="connsiteY113" fmla="*/ 0 h 851265"/>
              <a:gd name="connsiteX114" fmla="*/ 6174052 w 12191998"/>
              <a:gd name="connsiteY114" fmla="*/ 3175 h 851265"/>
              <a:gd name="connsiteX115" fmla="*/ 6234377 w 12191998"/>
              <a:gd name="connsiteY115" fmla="*/ 9525 h 851265"/>
              <a:gd name="connsiteX116" fmla="*/ 6286764 w 12191998"/>
              <a:gd name="connsiteY116" fmla="*/ 20637 h 851265"/>
              <a:gd name="connsiteX117" fmla="*/ 6332802 w 12191998"/>
              <a:gd name="connsiteY117" fmla="*/ 36512 h 851265"/>
              <a:gd name="connsiteX118" fmla="*/ 6374077 w 12191998"/>
              <a:gd name="connsiteY118" fmla="*/ 52387 h 851265"/>
              <a:gd name="connsiteX119" fmla="*/ 6410589 w 12191998"/>
              <a:gd name="connsiteY119" fmla="*/ 68262 h 851265"/>
              <a:gd name="connsiteX120" fmla="*/ 6448689 w 12191998"/>
              <a:gd name="connsiteY120" fmla="*/ 87312 h 851265"/>
              <a:gd name="connsiteX121" fmla="*/ 6486789 w 12191998"/>
              <a:gd name="connsiteY121" fmla="*/ 106362 h 851265"/>
              <a:gd name="connsiteX122" fmla="*/ 6523302 w 12191998"/>
              <a:gd name="connsiteY122" fmla="*/ 125412 h 851265"/>
              <a:gd name="connsiteX123" fmla="*/ 6564577 w 12191998"/>
              <a:gd name="connsiteY123" fmla="*/ 141287 h 851265"/>
              <a:gd name="connsiteX124" fmla="*/ 6610614 w 12191998"/>
              <a:gd name="connsiteY124" fmla="*/ 155575 h 851265"/>
              <a:gd name="connsiteX125" fmla="*/ 6663002 w 12191998"/>
              <a:gd name="connsiteY125" fmla="*/ 166687 h 851265"/>
              <a:gd name="connsiteX126" fmla="*/ 6723327 w 12191998"/>
              <a:gd name="connsiteY126" fmla="*/ 174625 h 851265"/>
              <a:gd name="connsiteX127" fmla="*/ 6781799 w 12191998"/>
              <a:gd name="connsiteY127" fmla="*/ 175985 h 851265"/>
              <a:gd name="connsiteX128" fmla="*/ 6840271 w 12191998"/>
              <a:gd name="connsiteY128" fmla="*/ 174625 h 851265"/>
              <a:gd name="connsiteX129" fmla="*/ 6900596 w 12191998"/>
              <a:gd name="connsiteY129" fmla="*/ 166687 h 851265"/>
              <a:gd name="connsiteX130" fmla="*/ 6952983 w 12191998"/>
              <a:gd name="connsiteY130" fmla="*/ 155575 h 851265"/>
              <a:gd name="connsiteX131" fmla="*/ 6999021 w 12191998"/>
              <a:gd name="connsiteY131" fmla="*/ 141287 h 851265"/>
              <a:gd name="connsiteX132" fmla="*/ 7040296 w 12191998"/>
              <a:gd name="connsiteY132" fmla="*/ 125412 h 851265"/>
              <a:gd name="connsiteX133" fmla="*/ 7076808 w 12191998"/>
              <a:gd name="connsiteY133" fmla="*/ 106362 h 851265"/>
              <a:gd name="connsiteX134" fmla="*/ 7114908 w 12191998"/>
              <a:gd name="connsiteY134" fmla="*/ 87312 h 851265"/>
              <a:gd name="connsiteX135" fmla="*/ 7153008 w 12191998"/>
              <a:gd name="connsiteY135" fmla="*/ 68262 h 851265"/>
              <a:gd name="connsiteX136" fmla="*/ 7189521 w 12191998"/>
              <a:gd name="connsiteY136" fmla="*/ 52387 h 851265"/>
              <a:gd name="connsiteX137" fmla="*/ 7230796 w 12191998"/>
              <a:gd name="connsiteY137" fmla="*/ 36512 h 851265"/>
              <a:gd name="connsiteX138" fmla="*/ 7276833 w 12191998"/>
              <a:gd name="connsiteY138" fmla="*/ 20637 h 851265"/>
              <a:gd name="connsiteX139" fmla="*/ 7329221 w 12191998"/>
              <a:gd name="connsiteY139" fmla="*/ 9525 h 851265"/>
              <a:gd name="connsiteX140" fmla="*/ 7389546 w 12191998"/>
              <a:gd name="connsiteY140" fmla="*/ 3175 h 851265"/>
              <a:gd name="connsiteX141" fmla="*/ 7457808 w 12191998"/>
              <a:gd name="connsiteY141" fmla="*/ 0 h 851265"/>
              <a:gd name="connsiteX142" fmla="*/ 7526071 w 12191998"/>
              <a:gd name="connsiteY142" fmla="*/ 3175 h 851265"/>
              <a:gd name="connsiteX143" fmla="*/ 7586396 w 12191998"/>
              <a:gd name="connsiteY143" fmla="*/ 9525 h 851265"/>
              <a:gd name="connsiteX144" fmla="*/ 7638783 w 12191998"/>
              <a:gd name="connsiteY144" fmla="*/ 20637 h 851265"/>
              <a:gd name="connsiteX145" fmla="*/ 7684821 w 12191998"/>
              <a:gd name="connsiteY145" fmla="*/ 36512 h 851265"/>
              <a:gd name="connsiteX146" fmla="*/ 7726096 w 12191998"/>
              <a:gd name="connsiteY146" fmla="*/ 52387 h 851265"/>
              <a:gd name="connsiteX147" fmla="*/ 7762608 w 12191998"/>
              <a:gd name="connsiteY147" fmla="*/ 68262 h 851265"/>
              <a:gd name="connsiteX148" fmla="*/ 7800708 w 12191998"/>
              <a:gd name="connsiteY148" fmla="*/ 87312 h 851265"/>
              <a:gd name="connsiteX149" fmla="*/ 7838808 w 12191998"/>
              <a:gd name="connsiteY149" fmla="*/ 106362 h 851265"/>
              <a:gd name="connsiteX150" fmla="*/ 7875321 w 12191998"/>
              <a:gd name="connsiteY150" fmla="*/ 125412 h 851265"/>
              <a:gd name="connsiteX151" fmla="*/ 7916596 w 12191998"/>
              <a:gd name="connsiteY151" fmla="*/ 141287 h 851265"/>
              <a:gd name="connsiteX152" fmla="*/ 7962633 w 12191998"/>
              <a:gd name="connsiteY152" fmla="*/ 155575 h 851265"/>
              <a:gd name="connsiteX153" fmla="*/ 8015021 w 12191998"/>
              <a:gd name="connsiteY153" fmla="*/ 166687 h 851265"/>
              <a:gd name="connsiteX154" fmla="*/ 8075346 w 12191998"/>
              <a:gd name="connsiteY154" fmla="*/ 174625 h 851265"/>
              <a:gd name="connsiteX155" fmla="*/ 8143608 w 12191998"/>
              <a:gd name="connsiteY155" fmla="*/ 176212 h 851265"/>
              <a:gd name="connsiteX156" fmla="*/ 8211871 w 12191998"/>
              <a:gd name="connsiteY156" fmla="*/ 174625 h 851265"/>
              <a:gd name="connsiteX157" fmla="*/ 8272196 w 12191998"/>
              <a:gd name="connsiteY157" fmla="*/ 166687 h 851265"/>
              <a:gd name="connsiteX158" fmla="*/ 8324583 w 12191998"/>
              <a:gd name="connsiteY158" fmla="*/ 155575 h 851265"/>
              <a:gd name="connsiteX159" fmla="*/ 8370621 w 12191998"/>
              <a:gd name="connsiteY159" fmla="*/ 141287 h 851265"/>
              <a:gd name="connsiteX160" fmla="*/ 8411896 w 12191998"/>
              <a:gd name="connsiteY160" fmla="*/ 125412 h 851265"/>
              <a:gd name="connsiteX161" fmla="*/ 8448408 w 12191998"/>
              <a:gd name="connsiteY161" fmla="*/ 106362 h 851265"/>
              <a:gd name="connsiteX162" fmla="*/ 8486508 w 12191998"/>
              <a:gd name="connsiteY162" fmla="*/ 87312 h 851265"/>
              <a:gd name="connsiteX163" fmla="*/ 8524608 w 12191998"/>
              <a:gd name="connsiteY163" fmla="*/ 68262 h 851265"/>
              <a:gd name="connsiteX164" fmla="*/ 8561120 w 12191998"/>
              <a:gd name="connsiteY164" fmla="*/ 52387 h 851265"/>
              <a:gd name="connsiteX165" fmla="*/ 8602396 w 12191998"/>
              <a:gd name="connsiteY165" fmla="*/ 36512 h 851265"/>
              <a:gd name="connsiteX166" fmla="*/ 8648432 w 12191998"/>
              <a:gd name="connsiteY166" fmla="*/ 20637 h 851265"/>
              <a:gd name="connsiteX167" fmla="*/ 8700820 w 12191998"/>
              <a:gd name="connsiteY167" fmla="*/ 9525 h 851265"/>
              <a:gd name="connsiteX168" fmla="*/ 8761146 w 12191998"/>
              <a:gd name="connsiteY168" fmla="*/ 3175 h 851265"/>
              <a:gd name="connsiteX169" fmla="*/ 8827820 w 12191998"/>
              <a:gd name="connsiteY169" fmla="*/ 0 h 851265"/>
              <a:gd name="connsiteX170" fmla="*/ 8897670 w 12191998"/>
              <a:gd name="connsiteY170" fmla="*/ 3175 h 851265"/>
              <a:gd name="connsiteX171" fmla="*/ 8957996 w 12191998"/>
              <a:gd name="connsiteY171" fmla="*/ 9525 h 851265"/>
              <a:gd name="connsiteX172" fmla="*/ 9010382 w 12191998"/>
              <a:gd name="connsiteY172" fmla="*/ 20637 h 851265"/>
              <a:gd name="connsiteX173" fmla="*/ 9056420 w 12191998"/>
              <a:gd name="connsiteY173" fmla="*/ 36512 h 851265"/>
              <a:gd name="connsiteX174" fmla="*/ 9097696 w 12191998"/>
              <a:gd name="connsiteY174" fmla="*/ 52387 h 851265"/>
              <a:gd name="connsiteX175" fmla="*/ 9134208 w 12191998"/>
              <a:gd name="connsiteY175" fmla="*/ 68262 h 851265"/>
              <a:gd name="connsiteX176" fmla="*/ 9172308 w 12191998"/>
              <a:gd name="connsiteY176" fmla="*/ 87312 h 851265"/>
              <a:gd name="connsiteX177" fmla="*/ 9210408 w 12191998"/>
              <a:gd name="connsiteY177" fmla="*/ 106362 h 851265"/>
              <a:gd name="connsiteX178" fmla="*/ 9246920 w 12191998"/>
              <a:gd name="connsiteY178" fmla="*/ 125412 h 851265"/>
              <a:gd name="connsiteX179" fmla="*/ 9288196 w 12191998"/>
              <a:gd name="connsiteY179" fmla="*/ 141287 h 851265"/>
              <a:gd name="connsiteX180" fmla="*/ 9334232 w 12191998"/>
              <a:gd name="connsiteY180" fmla="*/ 155575 h 851265"/>
              <a:gd name="connsiteX181" fmla="*/ 9386620 w 12191998"/>
              <a:gd name="connsiteY181" fmla="*/ 166687 h 851265"/>
              <a:gd name="connsiteX182" fmla="*/ 9446946 w 12191998"/>
              <a:gd name="connsiteY182" fmla="*/ 174625 h 851265"/>
              <a:gd name="connsiteX183" fmla="*/ 9515208 w 12191998"/>
              <a:gd name="connsiteY183" fmla="*/ 176212 h 851265"/>
              <a:gd name="connsiteX184" fmla="*/ 9583470 w 12191998"/>
              <a:gd name="connsiteY184" fmla="*/ 174625 h 851265"/>
              <a:gd name="connsiteX185" fmla="*/ 9643796 w 12191998"/>
              <a:gd name="connsiteY185" fmla="*/ 166687 h 851265"/>
              <a:gd name="connsiteX186" fmla="*/ 9696182 w 12191998"/>
              <a:gd name="connsiteY186" fmla="*/ 155575 h 851265"/>
              <a:gd name="connsiteX187" fmla="*/ 9742220 w 12191998"/>
              <a:gd name="connsiteY187" fmla="*/ 141287 h 851265"/>
              <a:gd name="connsiteX188" fmla="*/ 9783496 w 12191998"/>
              <a:gd name="connsiteY188" fmla="*/ 125412 h 851265"/>
              <a:gd name="connsiteX189" fmla="*/ 9820008 w 12191998"/>
              <a:gd name="connsiteY189" fmla="*/ 106362 h 851265"/>
              <a:gd name="connsiteX190" fmla="*/ 9896208 w 12191998"/>
              <a:gd name="connsiteY190" fmla="*/ 68262 h 851265"/>
              <a:gd name="connsiteX191" fmla="*/ 9932720 w 12191998"/>
              <a:gd name="connsiteY191" fmla="*/ 52387 h 851265"/>
              <a:gd name="connsiteX192" fmla="*/ 9973996 w 12191998"/>
              <a:gd name="connsiteY192" fmla="*/ 36512 h 851265"/>
              <a:gd name="connsiteX193" fmla="*/ 10020032 w 12191998"/>
              <a:gd name="connsiteY193" fmla="*/ 20637 h 851265"/>
              <a:gd name="connsiteX194" fmla="*/ 10072420 w 12191998"/>
              <a:gd name="connsiteY194" fmla="*/ 9525 h 851265"/>
              <a:gd name="connsiteX195" fmla="*/ 10132746 w 12191998"/>
              <a:gd name="connsiteY195" fmla="*/ 3175 h 851265"/>
              <a:gd name="connsiteX196" fmla="*/ 10201008 w 12191998"/>
              <a:gd name="connsiteY196" fmla="*/ 0 h 851265"/>
              <a:gd name="connsiteX197" fmla="*/ 10269270 w 12191998"/>
              <a:gd name="connsiteY197" fmla="*/ 3175 h 851265"/>
              <a:gd name="connsiteX198" fmla="*/ 10329596 w 12191998"/>
              <a:gd name="connsiteY198" fmla="*/ 9525 h 851265"/>
              <a:gd name="connsiteX199" fmla="*/ 10381982 w 12191998"/>
              <a:gd name="connsiteY199" fmla="*/ 20637 h 851265"/>
              <a:gd name="connsiteX200" fmla="*/ 10428020 w 12191998"/>
              <a:gd name="connsiteY200" fmla="*/ 36512 h 851265"/>
              <a:gd name="connsiteX201" fmla="*/ 10469296 w 12191998"/>
              <a:gd name="connsiteY201" fmla="*/ 52387 h 851265"/>
              <a:gd name="connsiteX202" fmla="*/ 10505808 w 12191998"/>
              <a:gd name="connsiteY202" fmla="*/ 68262 h 851265"/>
              <a:gd name="connsiteX203" fmla="*/ 10543908 w 12191998"/>
              <a:gd name="connsiteY203" fmla="*/ 87312 h 851265"/>
              <a:gd name="connsiteX204" fmla="*/ 10582008 w 12191998"/>
              <a:gd name="connsiteY204" fmla="*/ 106362 h 851265"/>
              <a:gd name="connsiteX205" fmla="*/ 10618520 w 12191998"/>
              <a:gd name="connsiteY205" fmla="*/ 125412 h 851265"/>
              <a:gd name="connsiteX206" fmla="*/ 10659796 w 12191998"/>
              <a:gd name="connsiteY206" fmla="*/ 141287 h 851265"/>
              <a:gd name="connsiteX207" fmla="*/ 10705832 w 12191998"/>
              <a:gd name="connsiteY207" fmla="*/ 155575 h 851265"/>
              <a:gd name="connsiteX208" fmla="*/ 10758220 w 12191998"/>
              <a:gd name="connsiteY208" fmla="*/ 166687 h 851265"/>
              <a:gd name="connsiteX209" fmla="*/ 10818546 w 12191998"/>
              <a:gd name="connsiteY209" fmla="*/ 174625 h 851265"/>
              <a:gd name="connsiteX210" fmla="*/ 10886808 w 12191998"/>
              <a:gd name="connsiteY210" fmla="*/ 176212 h 851265"/>
              <a:gd name="connsiteX211" fmla="*/ 10955070 w 12191998"/>
              <a:gd name="connsiteY211" fmla="*/ 174625 h 851265"/>
              <a:gd name="connsiteX212" fmla="*/ 11015396 w 12191998"/>
              <a:gd name="connsiteY212" fmla="*/ 166687 h 851265"/>
              <a:gd name="connsiteX213" fmla="*/ 11067782 w 12191998"/>
              <a:gd name="connsiteY213" fmla="*/ 155575 h 851265"/>
              <a:gd name="connsiteX214" fmla="*/ 11113820 w 12191998"/>
              <a:gd name="connsiteY214" fmla="*/ 141287 h 851265"/>
              <a:gd name="connsiteX215" fmla="*/ 11155096 w 12191998"/>
              <a:gd name="connsiteY215" fmla="*/ 125412 h 851265"/>
              <a:gd name="connsiteX216" fmla="*/ 11191608 w 12191998"/>
              <a:gd name="connsiteY216" fmla="*/ 106362 h 851265"/>
              <a:gd name="connsiteX217" fmla="*/ 11229708 w 12191998"/>
              <a:gd name="connsiteY217" fmla="*/ 87312 h 851265"/>
              <a:gd name="connsiteX218" fmla="*/ 11267808 w 12191998"/>
              <a:gd name="connsiteY218" fmla="*/ 68262 h 851265"/>
              <a:gd name="connsiteX219" fmla="*/ 11304320 w 12191998"/>
              <a:gd name="connsiteY219" fmla="*/ 52387 h 851265"/>
              <a:gd name="connsiteX220" fmla="*/ 11345596 w 12191998"/>
              <a:gd name="connsiteY220" fmla="*/ 36512 h 851265"/>
              <a:gd name="connsiteX221" fmla="*/ 11391632 w 12191998"/>
              <a:gd name="connsiteY221" fmla="*/ 20637 h 851265"/>
              <a:gd name="connsiteX222" fmla="*/ 11444020 w 12191998"/>
              <a:gd name="connsiteY222" fmla="*/ 9525 h 851265"/>
              <a:gd name="connsiteX223" fmla="*/ 11504346 w 12191998"/>
              <a:gd name="connsiteY223" fmla="*/ 3175 h 851265"/>
              <a:gd name="connsiteX224" fmla="*/ 11572608 w 12191998"/>
              <a:gd name="connsiteY224" fmla="*/ 0 h 851265"/>
              <a:gd name="connsiteX225" fmla="*/ 11640870 w 12191998"/>
              <a:gd name="connsiteY225" fmla="*/ 3175 h 851265"/>
              <a:gd name="connsiteX226" fmla="*/ 11701196 w 12191998"/>
              <a:gd name="connsiteY226" fmla="*/ 9525 h 851265"/>
              <a:gd name="connsiteX227" fmla="*/ 11753582 w 12191998"/>
              <a:gd name="connsiteY227" fmla="*/ 20637 h 851265"/>
              <a:gd name="connsiteX228" fmla="*/ 11799620 w 12191998"/>
              <a:gd name="connsiteY228" fmla="*/ 36512 h 851265"/>
              <a:gd name="connsiteX229" fmla="*/ 11840896 w 12191998"/>
              <a:gd name="connsiteY229" fmla="*/ 52387 h 851265"/>
              <a:gd name="connsiteX230" fmla="*/ 11877408 w 12191998"/>
              <a:gd name="connsiteY230" fmla="*/ 68262 h 851265"/>
              <a:gd name="connsiteX231" fmla="*/ 11915508 w 12191998"/>
              <a:gd name="connsiteY231" fmla="*/ 87312 h 851265"/>
              <a:gd name="connsiteX232" fmla="*/ 11953608 w 12191998"/>
              <a:gd name="connsiteY232" fmla="*/ 106362 h 851265"/>
              <a:gd name="connsiteX233" fmla="*/ 11990120 w 12191998"/>
              <a:gd name="connsiteY233" fmla="*/ 125412 h 851265"/>
              <a:gd name="connsiteX234" fmla="*/ 12031396 w 12191998"/>
              <a:gd name="connsiteY234" fmla="*/ 141287 h 851265"/>
              <a:gd name="connsiteX235" fmla="*/ 12077432 w 12191998"/>
              <a:gd name="connsiteY235" fmla="*/ 155575 h 851265"/>
              <a:gd name="connsiteX236" fmla="*/ 12129820 w 12191998"/>
              <a:gd name="connsiteY236" fmla="*/ 166688 h 851265"/>
              <a:gd name="connsiteX237" fmla="*/ 12190146 w 12191998"/>
              <a:gd name="connsiteY237" fmla="*/ 174625 h 851265"/>
              <a:gd name="connsiteX238" fmla="*/ 12191998 w 12191998"/>
              <a:gd name="connsiteY238" fmla="*/ 174668 h 851265"/>
              <a:gd name="connsiteX239" fmla="*/ 12191998 w 12191998"/>
              <a:gd name="connsiteY239" fmla="*/ 851265 h 851265"/>
              <a:gd name="connsiteX240" fmla="*/ 0 w 12191998"/>
              <a:gd name="connsiteY240" fmla="*/ 851265 h 851265"/>
              <a:gd name="connsiteX241" fmla="*/ 0 w 12191998"/>
              <a:gd name="connsiteY241" fmla="*/ 174668 h 851265"/>
              <a:gd name="connsiteX242" fmla="*/ 1852 w 12191998"/>
              <a:gd name="connsiteY242" fmla="*/ 174625 h 851265"/>
              <a:gd name="connsiteX243" fmla="*/ 62177 w 12191998"/>
              <a:gd name="connsiteY243" fmla="*/ 166687 h 851265"/>
              <a:gd name="connsiteX244" fmla="*/ 114564 w 12191998"/>
              <a:gd name="connsiteY244" fmla="*/ 155575 h 851265"/>
              <a:gd name="connsiteX245" fmla="*/ 160602 w 12191998"/>
              <a:gd name="connsiteY245" fmla="*/ 141287 h 851265"/>
              <a:gd name="connsiteX246" fmla="*/ 201877 w 12191998"/>
              <a:gd name="connsiteY246" fmla="*/ 125412 h 851265"/>
              <a:gd name="connsiteX247" fmla="*/ 238389 w 12191998"/>
              <a:gd name="connsiteY247" fmla="*/ 106362 h 851265"/>
              <a:gd name="connsiteX248" fmla="*/ 276489 w 12191998"/>
              <a:gd name="connsiteY248" fmla="*/ 87312 h 851265"/>
              <a:gd name="connsiteX249" fmla="*/ 314589 w 12191998"/>
              <a:gd name="connsiteY249" fmla="*/ 68262 h 851265"/>
              <a:gd name="connsiteX250" fmla="*/ 351102 w 12191998"/>
              <a:gd name="connsiteY250" fmla="*/ 52387 h 851265"/>
              <a:gd name="connsiteX251" fmla="*/ 392377 w 12191998"/>
              <a:gd name="connsiteY251" fmla="*/ 36512 h 851265"/>
              <a:gd name="connsiteX252" fmla="*/ 438414 w 12191998"/>
              <a:gd name="connsiteY252" fmla="*/ 20637 h 851265"/>
              <a:gd name="connsiteX253" fmla="*/ 490802 w 12191998"/>
              <a:gd name="connsiteY253" fmla="*/ 9525 h 851265"/>
              <a:gd name="connsiteX254" fmla="*/ 551127 w 12191998"/>
              <a:gd name="connsiteY254" fmla="*/ 3175 h 8512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</a:cxnLst>
            <a:rect l="l" t="t" r="r" b="b"/>
            <a:pathLst>
              <a:path w="12191998" h="851265">
                <a:moveTo>
                  <a:pt x="619389" y="0"/>
                </a:moveTo>
                <a:lnTo>
                  <a:pt x="687652" y="3175"/>
                </a:lnTo>
                <a:lnTo>
                  <a:pt x="747977" y="9525"/>
                </a:lnTo>
                <a:lnTo>
                  <a:pt x="800364" y="20637"/>
                </a:lnTo>
                <a:lnTo>
                  <a:pt x="846402" y="36512"/>
                </a:lnTo>
                <a:lnTo>
                  <a:pt x="887677" y="52387"/>
                </a:lnTo>
                <a:lnTo>
                  <a:pt x="924189" y="68262"/>
                </a:lnTo>
                <a:lnTo>
                  <a:pt x="962289" y="87312"/>
                </a:lnTo>
                <a:lnTo>
                  <a:pt x="1000389" y="106362"/>
                </a:lnTo>
                <a:lnTo>
                  <a:pt x="1036902" y="125412"/>
                </a:lnTo>
                <a:lnTo>
                  <a:pt x="1078177" y="141287"/>
                </a:lnTo>
                <a:lnTo>
                  <a:pt x="1124214" y="155575"/>
                </a:lnTo>
                <a:lnTo>
                  <a:pt x="1176602" y="166687"/>
                </a:lnTo>
                <a:lnTo>
                  <a:pt x="1236927" y="174625"/>
                </a:lnTo>
                <a:lnTo>
                  <a:pt x="1305189" y="176212"/>
                </a:lnTo>
                <a:lnTo>
                  <a:pt x="1373452" y="174625"/>
                </a:lnTo>
                <a:lnTo>
                  <a:pt x="1433777" y="166687"/>
                </a:lnTo>
                <a:lnTo>
                  <a:pt x="1486164" y="155575"/>
                </a:lnTo>
                <a:lnTo>
                  <a:pt x="1532202" y="141287"/>
                </a:lnTo>
                <a:lnTo>
                  <a:pt x="1573477" y="125412"/>
                </a:lnTo>
                <a:lnTo>
                  <a:pt x="1609989" y="106362"/>
                </a:lnTo>
                <a:lnTo>
                  <a:pt x="1648089" y="87312"/>
                </a:lnTo>
                <a:lnTo>
                  <a:pt x="1686189" y="68262"/>
                </a:lnTo>
                <a:lnTo>
                  <a:pt x="1722702" y="52387"/>
                </a:lnTo>
                <a:lnTo>
                  <a:pt x="1763977" y="36512"/>
                </a:lnTo>
                <a:lnTo>
                  <a:pt x="1810014" y="20637"/>
                </a:lnTo>
                <a:lnTo>
                  <a:pt x="1862402" y="9525"/>
                </a:lnTo>
                <a:lnTo>
                  <a:pt x="1922727" y="3175"/>
                </a:lnTo>
                <a:lnTo>
                  <a:pt x="1990989" y="0"/>
                </a:lnTo>
                <a:lnTo>
                  <a:pt x="2059252" y="3175"/>
                </a:lnTo>
                <a:lnTo>
                  <a:pt x="2119577" y="9525"/>
                </a:lnTo>
                <a:lnTo>
                  <a:pt x="2171964" y="20637"/>
                </a:lnTo>
                <a:lnTo>
                  <a:pt x="2218002" y="36512"/>
                </a:lnTo>
                <a:lnTo>
                  <a:pt x="2259277" y="52387"/>
                </a:lnTo>
                <a:lnTo>
                  <a:pt x="2295789" y="68262"/>
                </a:lnTo>
                <a:lnTo>
                  <a:pt x="2333889" y="87312"/>
                </a:lnTo>
                <a:lnTo>
                  <a:pt x="2371989" y="106362"/>
                </a:lnTo>
                <a:lnTo>
                  <a:pt x="2408502" y="125412"/>
                </a:lnTo>
                <a:lnTo>
                  <a:pt x="2449777" y="141287"/>
                </a:lnTo>
                <a:lnTo>
                  <a:pt x="2495814" y="155575"/>
                </a:lnTo>
                <a:lnTo>
                  <a:pt x="2548202" y="166687"/>
                </a:lnTo>
                <a:lnTo>
                  <a:pt x="2608527" y="174625"/>
                </a:lnTo>
                <a:lnTo>
                  <a:pt x="2676789" y="176212"/>
                </a:lnTo>
                <a:lnTo>
                  <a:pt x="2745052" y="174625"/>
                </a:lnTo>
                <a:lnTo>
                  <a:pt x="2805377" y="166687"/>
                </a:lnTo>
                <a:lnTo>
                  <a:pt x="2857764" y="155575"/>
                </a:lnTo>
                <a:lnTo>
                  <a:pt x="2903802" y="141287"/>
                </a:lnTo>
                <a:lnTo>
                  <a:pt x="2945077" y="125412"/>
                </a:lnTo>
                <a:lnTo>
                  <a:pt x="2981589" y="106362"/>
                </a:lnTo>
                <a:lnTo>
                  <a:pt x="3019689" y="87312"/>
                </a:lnTo>
                <a:lnTo>
                  <a:pt x="3057789" y="68262"/>
                </a:lnTo>
                <a:lnTo>
                  <a:pt x="3094302" y="52387"/>
                </a:lnTo>
                <a:lnTo>
                  <a:pt x="3135577" y="36512"/>
                </a:lnTo>
                <a:lnTo>
                  <a:pt x="3181614" y="20637"/>
                </a:lnTo>
                <a:lnTo>
                  <a:pt x="3234002" y="9525"/>
                </a:lnTo>
                <a:lnTo>
                  <a:pt x="3294327" y="3175"/>
                </a:lnTo>
                <a:lnTo>
                  <a:pt x="3361002" y="0"/>
                </a:lnTo>
                <a:lnTo>
                  <a:pt x="3430852" y="3175"/>
                </a:lnTo>
                <a:lnTo>
                  <a:pt x="3491177" y="9525"/>
                </a:lnTo>
                <a:lnTo>
                  <a:pt x="3543564" y="20637"/>
                </a:lnTo>
                <a:lnTo>
                  <a:pt x="3589602" y="36512"/>
                </a:lnTo>
                <a:lnTo>
                  <a:pt x="3630877" y="52387"/>
                </a:lnTo>
                <a:lnTo>
                  <a:pt x="3667389" y="68262"/>
                </a:lnTo>
                <a:lnTo>
                  <a:pt x="3705489" y="87312"/>
                </a:lnTo>
                <a:lnTo>
                  <a:pt x="3743589" y="106362"/>
                </a:lnTo>
                <a:lnTo>
                  <a:pt x="3780102" y="125412"/>
                </a:lnTo>
                <a:lnTo>
                  <a:pt x="3821377" y="141287"/>
                </a:lnTo>
                <a:lnTo>
                  <a:pt x="3867414" y="155575"/>
                </a:lnTo>
                <a:lnTo>
                  <a:pt x="3919802" y="166687"/>
                </a:lnTo>
                <a:lnTo>
                  <a:pt x="3980127" y="174625"/>
                </a:lnTo>
                <a:lnTo>
                  <a:pt x="4048389" y="176212"/>
                </a:lnTo>
                <a:lnTo>
                  <a:pt x="4116652" y="174625"/>
                </a:lnTo>
                <a:lnTo>
                  <a:pt x="4176977" y="166687"/>
                </a:lnTo>
                <a:lnTo>
                  <a:pt x="4229364" y="155575"/>
                </a:lnTo>
                <a:lnTo>
                  <a:pt x="4275402" y="141287"/>
                </a:lnTo>
                <a:lnTo>
                  <a:pt x="4316677" y="125412"/>
                </a:lnTo>
                <a:lnTo>
                  <a:pt x="4353189" y="106362"/>
                </a:lnTo>
                <a:lnTo>
                  <a:pt x="4429389" y="68262"/>
                </a:lnTo>
                <a:lnTo>
                  <a:pt x="4465902" y="52387"/>
                </a:lnTo>
                <a:lnTo>
                  <a:pt x="4507177" y="36512"/>
                </a:lnTo>
                <a:lnTo>
                  <a:pt x="4553216" y="20637"/>
                </a:lnTo>
                <a:lnTo>
                  <a:pt x="4605602" y="9525"/>
                </a:lnTo>
                <a:lnTo>
                  <a:pt x="4665928" y="3175"/>
                </a:lnTo>
                <a:lnTo>
                  <a:pt x="4734189" y="0"/>
                </a:lnTo>
                <a:lnTo>
                  <a:pt x="4802453" y="3175"/>
                </a:lnTo>
                <a:lnTo>
                  <a:pt x="4862777" y="9525"/>
                </a:lnTo>
                <a:lnTo>
                  <a:pt x="4915165" y="20637"/>
                </a:lnTo>
                <a:lnTo>
                  <a:pt x="4961202" y="36512"/>
                </a:lnTo>
                <a:lnTo>
                  <a:pt x="5002478" y="52387"/>
                </a:lnTo>
                <a:lnTo>
                  <a:pt x="5038989" y="68262"/>
                </a:lnTo>
                <a:lnTo>
                  <a:pt x="5077091" y="87312"/>
                </a:lnTo>
                <a:lnTo>
                  <a:pt x="5115189" y="106362"/>
                </a:lnTo>
                <a:lnTo>
                  <a:pt x="5151702" y="125412"/>
                </a:lnTo>
                <a:lnTo>
                  <a:pt x="5192978" y="141287"/>
                </a:lnTo>
                <a:lnTo>
                  <a:pt x="5239014" y="155575"/>
                </a:lnTo>
                <a:lnTo>
                  <a:pt x="5291401" y="166687"/>
                </a:lnTo>
                <a:lnTo>
                  <a:pt x="5351727" y="174625"/>
                </a:lnTo>
                <a:lnTo>
                  <a:pt x="5410199" y="175985"/>
                </a:lnTo>
                <a:lnTo>
                  <a:pt x="5468671" y="174625"/>
                </a:lnTo>
                <a:lnTo>
                  <a:pt x="5528996" y="166687"/>
                </a:lnTo>
                <a:lnTo>
                  <a:pt x="5581383" y="155575"/>
                </a:lnTo>
                <a:lnTo>
                  <a:pt x="5627421" y="141287"/>
                </a:lnTo>
                <a:lnTo>
                  <a:pt x="5668696" y="125412"/>
                </a:lnTo>
                <a:lnTo>
                  <a:pt x="5705210" y="106362"/>
                </a:lnTo>
                <a:lnTo>
                  <a:pt x="5743308" y="87312"/>
                </a:lnTo>
                <a:lnTo>
                  <a:pt x="5781408" y="68262"/>
                </a:lnTo>
                <a:lnTo>
                  <a:pt x="5817921" y="52387"/>
                </a:lnTo>
                <a:lnTo>
                  <a:pt x="5859196" y="36512"/>
                </a:lnTo>
                <a:lnTo>
                  <a:pt x="5905234" y="20637"/>
                </a:lnTo>
                <a:lnTo>
                  <a:pt x="5957621" y="9525"/>
                </a:lnTo>
                <a:lnTo>
                  <a:pt x="6017948" y="3175"/>
                </a:lnTo>
                <a:lnTo>
                  <a:pt x="6086210" y="0"/>
                </a:lnTo>
                <a:lnTo>
                  <a:pt x="6095999" y="455"/>
                </a:lnTo>
                <a:lnTo>
                  <a:pt x="6105789" y="0"/>
                </a:lnTo>
                <a:lnTo>
                  <a:pt x="6174052" y="3175"/>
                </a:lnTo>
                <a:lnTo>
                  <a:pt x="6234377" y="9525"/>
                </a:lnTo>
                <a:lnTo>
                  <a:pt x="6286764" y="20637"/>
                </a:lnTo>
                <a:lnTo>
                  <a:pt x="6332802" y="36512"/>
                </a:lnTo>
                <a:lnTo>
                  <a:pt x="6374077" y="52387"/>
                </a:lnTo>
                <a:lnTo>
                  <a:pt x="6410589" y="68262"/>
                </a:lnTo>
                <a:lnTo>
                  <a:pt x="6448689" y="87312"/>
                </a:lnTo>
                <a:lnTo>
                  <a:pt x="6486789" y="106362"/>
                </a:lnTo>
                <a:lnTo>
                  <a:pt x="6523302" y="125412"/>
                </a:lnTo>
                <a:lnTo>
                  <a:pt x="6564577" y="141287"/>
                </a:lnTo>
                <a:lnTo>
                  <a:pt x="6610614" y="155575"/>
                </a:lnTo>
                <a:lnTo>
                  <a:pt x="6663002" y="166687"/>
                </a:lnTo>
                <a:lnTo>
                  <a:pt x="6723327" y="174625"/>
                </a:lnTo>
                <a:lnTo>
                  <a:pt x="6781799" y="175985"/>
                </a:lnTo>
                <a:lnTo>
                  <a:pt x="6840271" y="174625"/>
                </a:lnTo>
                <a:lnTo>
                  <a:pt x="6900596" y="166687"/>
                </a:lnTo>
                <a:lnTo>
                  <a:pt x="6952983" y="155575"/>
                </a:lnTo>
                <a:lnTo>
                  <a:pt x="6999021" y="141287"/>
                </a:lnTo>
                <a:lnTo>
                  <a:pt x="7040296" y="125412"/>
                </a:lnTo>
                <a:lnTo>
                  <a:pt x="7076808" y="106362"/>
                </a:lnTo>
                <a:lnTo>
                  <a:pt x="7114908" y="87312"/>
                </a:lnTo>
                <a:lnTo>
                  <a:pt x="7153008" y="68262"/>
                </a:lnTo>
                <a:lnTo>
                  <a:pt x="7189521" y="52387"/>
                </a:lnTo>
                <a:lnTo>
                  <a:pt x="7230796" y="36512"/>
                </a:lnTo>
                <a:lnTo>
                  <a:pt x="7276833" y="20637"/>
                </a:lnTo>
                <a:lnTo>
                  <a:pt x="7329221" y="9525"/>
                </a:lnTo>
                <a:lnTo>
                  <a:pt x="7389546" y="3175"/>
                </a:lnTo>
                <a:lnTo>
                  <a:pt x="7457808" y="0"/>
                </a:lnTo>
                <a:lnTo>
                  <a:pt x="7526071" y="3175"/>
                </a:lnTo>
                <a:lnTo>
                  <a:pt x="7586396" y="9525"/>
                </a:lnTo>
                <a:lnTo>
                  <a:pt x="7638783" y="20637"/>
                </a:lnTo>
                <a:lnTo>
                  <a:pt x="7684821" y="36512"/>
                </a:lnTo>
                <a:lnTo>
                  <a:pt x="7726096" y="52387"/>
                </a:lnTo>
                <a:lnTo>
                  <a:pt x="7762608" y="68262"/>
                </a:lnTo>
                <a:lnTo>
                  <a:pt x="7800708" y="87312"/>
                </a:lnTo>
                <a:lnTo>
                  <a:pt x="7838808" y="106362"/>
                </a:lnTo>
                <a:lnTo>
                  <a:pt x="7875321" y="125412"/>
                </a:lnTo>
                <a:lnTo>
                  <a:pt x="7916596" y="141287"/>
                </a:lnTo>
                <a:lnTo>
                  <a:pt x="7962633" y="155575"/>
                </a:lnTo>
                <a:lnTo>
                  <a:pt x="8015021" y="166687"/>
                </a:lnTo>
                <a:lnTo>
                  <a:pt x="8075346" y="174625"/>
                </a:lnTo>
                <a:lnTo>
                  <a:pt x="8143608" y="176212"/>
                </a:lnTo>
                <a:lnTo>
                  <a:pt x="8211871" y="174625"/>
                </a:lnTo>
                <a:lnTo>
                  <a:pt x="8272196" y="166687"/>
                </a:lnTo>
                <a:lnTo>
                  <a:pt x="8324583" y="155575"/>
                </a:lnTo>
                <a:lnTo>
                  <a:pt x="8370621" y="141287"/>
                </a:lnTo>
                <a:lnTo>
                  <a:pt x="8411896" y="125412"/>
                </a:lnTo>
                <a:lnTo>
                  <a:pt x="8448408" y="106362"/>
                </a:lnTo>
                <a:lnTo>
                  <a:pt x="8486508" y="87312"/>
                </a:lnTo>
                <a:lnTo>
                  <a:pt x="8524608" y="68262"/>
                </a:lnTo>
                <a:lnTo>
                  <a:pt x="8561120" y="52387"/>
                </a:lnTo>
                <a:lnTo>
                  <a:pt x="8602396" y="36512"/>
                </a:lnTo>
                <a:lnTo>
                  <a:pt x="8648432" y="20637"/>
                </a:lnTo>
                <a:lnTo>
                  <a:pt x="8700820" y="9525"/>
                </a:lnTo>
                <a:lnTo>
                  <a:pt x="8761146" y="3175"/>
                </a:lnTo>
                <a:lnTo>
                  <a:pt x="8827820" y="0"/>
                </a:lnTo>
                <a:lnTo>
                  <a:pt x="8897670" y="3175"/>
                </a:lnTo>
                <a:lnTo>
                  <a:pt x="8957996" y="9525"/>
                </a:lnTo>
                <a:lnTo>
                  <a:pt x="9010382" y="20637"/>
                </a:lnTo>
                <a:lnTo>
                  <a:pt x="9056420" y="36512"/>
                </a:lnTo>
                <a:lnTo>
                  <a:pt x="9097696" y="52387"/>
                </a:lnTo>
                <a:lnTo>
                  <a:pt x="9134208" y="68262"/>
                </a:lnTo>
                <a:lnTo>
                  <a:pt x="9172308" y="87312"/>
                </a:lnTo>
                <a:lnTo>
                  <a:pt x="9210408" y="106362"/>
                </a:lnTo>
                <a:lnTo>
                  <a:pt x="9246920" y="125412"/>
                </a:lnTo>
                <a:lnTo>
                  <a:pt x="9288196" y="141287"/>
                </a:lnTo>
                <a:lnTo>
                  <a:pt x="9334232" y="155575"/>
                </a:lnTo>
                <a:lnTo>
                  <a:pt x="9386620" y="166687"/>
                </a:lnTo>
                <a:lnTo>
                  <a:pt x="9446946" y="174625"/>
                </a:lnTo>
                <a:lnTo>
                  <a:pt x="9515208" y="176212"/>
                </a:lnTo>
                <a:lnTo>
                  <a:pt x="9583470" y="174625"/>
                </a:lnTo>
                <a:lnTo>
                  <a:pt x="9643796" y="166687"/>
                </a:lnTo>
                <a:lnTo>
                  <a:pt x="9696182" y="155575"/>
                </a:lnTo>
                <a:lnTo>
                  <a:pt x="9742220" y="141287"/>
                </a:lnTo>
                <a:lnTo>
                  <a:pt x="9783496" y="125412"/>
                </a:lnTo>
                <a:lnTo>
                  <a:pt x="9820008" y="106362"/>
                </a:lnTo>
                <a:lnTo>
                  <a:pt x="9896208" y="68262"/>
                </a:lnTo>
                <a:lnTo>
                  <a:pt x="9932720" y="52387"/>
                </a:lnTo>
                <a:lnTo>
                  <a:pt x="9973996" y="36512"/>
                </a:lnTo>
                <a:lnTo>
                  <a:pt x="10020032" y="20637"/>
                </a:lnTo>
                <a:lnTo>
                  <a:pt x="10072420" y="9525"/>
                </a:lnTo>
                <a:lnTo>
                  <a:pt x="10132746" y="3175"/>
                </a:lnTo>
                <a:lnTo>
                  <a:pt x="10201008" y="0"/>
                </a:lnTo>
                <a:lnTo>
                  <a:pt x="10269270" y="3175"/>
                </a:lnTo>
                <a:lnTo>
                  <a:pt x="10329596" y="9525"/>
                </a:lnTo>
                <a:lnTo>
                  <a:pt x="10381982" y="20637"/>
                </a:lnTo>
                <a:lnTo>
                  <a:pt x="10428020" y="36512"/>
                </a:lnTo>
                <a:lnTo>
                  <a:pt x="10469296" y="52387"/>
                </a:lnTo>
                <a:lnTo>
                  <a:pt x="10505808" y="68262"/>
                </a:lnTo>
                <a:lnTo>
                  <a:pt x="10543908" y="87312"/>
                </a:lnTo>
                <a:lnTo>
                  <a:pt x="10582008" y="106362"/>
                </a:lnTo>
                <a:lnTo>
                  <a:pt x="10618520" y="125412"/>
                </a:lnTo>
                <a:lnTo>
                  <a:pt x="10659796" y="141287"/>
                </a:lnTo>
                <a:lnTo>
                  <a:pt x="10705832" y="155575"/>
                </a:lnTo>
                <a:lnTo>
                  <a:pt x="10758220" y="166687"/>
                </a:lnTo>
                <a:lnTo>
                  <a:pt x="10818546" y="174625"/>
                </a:lnTo>
                <a:lnTo>
                  <a:pt x="10886808" y="176212"/>
                </a:lnTo>
                <a:lnTo>
                  <a:pt x="10955070" y="174625"/>
                </a:lnTo>
                <a:lnTo>
                  <a:pt x="11015396" y="166687"/>
                </a:lnTo>
                <a:lnTo>
                  <a:pt x="11067782" y="155575"/>
                </a:lnTo>
                <a:lnTo>
                  <a:pt x="11113820" y="141287"/>
                </a:lnTo>
                <a:lnTo>
                  <a:pt x="11155096" y="125412"/>
                </a:lnTo>
                <a:lnTo>
                  <a:pt x="11191608" y="106362"/>
                </a:lnTo>
                <a:lnTo>
                  <a:pt x="11229708" y="87312"/>
                </a:lnTo>
                <a:lnTo>
                  <a:pt x="11267808" y="68262"/>
                </a:lnTo>
                <a:lnTo>
                  <a:pt x="11304320" y="52387"/>
                </a:lnTo>
                <a:lnTo>
                  <a:pt x="11345596" y="36512"/>
                </a:lnTo>
                <a:lnTo>
                  <a:pt x="11391632" y="20637"/>
                </a:lnTo>
                <a:lnTo>
                  <a:pt x="11444020" y="9525"/>
                </a:lnTo>
                <a:lnTo>
                  <a:pt x="11504346" y="3175"/>
                </a:lnTo>
                <a:lnTo>
                  <a:pt x="11572608" y="0"/>
                </a:lnTo>
                <a:lnTo>
                  <a:pt x="11640870" y="3175"/>
                </a:lnTo>
                <a:lnTo>
                  <a:pt x="11701196" y="9525"/>
                </a:lnTo>
                <a:lnTo>
                  <a:pt x="11753582" y="20637"/>
                </a:lnTo>
                <a:lnTo>
                  <a:pt x="11799620" y="36512"/>
                </a:lnTo>
                <a:lnTo>
                  <a:pt x="11840896" y="52387"/>
                </a:lnTo>
                <a:lnTo>
                  <a:pt x="11877408" y="68262"/>
                </a:lnTo>
                <a:lnTo>
                  <a:pt x="11915508" y="87312"/>
                </a:lnTo>
                <a:lnTo>
                  <a:pt x="11953608" y="106362"/>
                </a:lnTo>
                <a:lnTo>
                  <a:pt x="11990120" y="125412"/>
                </a:lnTo>
                <a:lnTo>
                  <a:pt x="12031396" y="141287"/>
                </a:lnTo>
                <a:lnTo>
                  <a:pt x="12077432" y="155575"/>
                </a:lnTo>
                <a:lnTo>
                  <a:pt x="12129820" y="166688"/>
                </a:lnTo>
                <a:lnTo>
                  <a:pt x="12190146" y="174625"/>
                </a:lnTo>
                <a:lnTo>
                  <a:pt x="12191998" y="174668"/>
                </a:lnTo>
                <a:lnTo>
                  <a:pt x="12191998" y="851265"/>
                </a:lnTo>
                <a:lnTo>
                  <a:pt x="0" y="851265"/>
                </a:lnTo>
                <a:lnTo>
                  <a:pt x="0" y="174668"/>
                </a:lnTo>
                <a:lnTo>
                  <a:pt x="1852" y="174625"/>
                </a:lnTo>
                <a:lnTo>
                  <a:pt x="62177" y="166687"/>
                </a:lnTo>
                <a:lnTo>
                  <a:pt x="114564" y="155575"/>
                </a:lnTo>
                <a:lnTo>
                  <a:pt x="160602" y="141287"/>
                </a:lnTo>
                <a:lnTo>
                  <a:pt x="201877" y="125412"/>
                </a:lnTo>
                <a:lnTo>
                  <a:pt x="238389" y="106362"/>
                </a:lnTo>
                <a:lnTo>
                  <a:pt x="276489" y="87312"/>
                </a:lnTo>
                <a:lnTo>
                  <a:pt x="314589" y="68262"/>
                </a:lnTo>
                <a:lnTo>
                  <a:pt x="351102" y="52387"/>
                </a:lnTo>
                <a:lnTo>
                  <a:pt x="392377" y="36512"/>
                </a:lnTo>
                <a:lnTo>
                  <a:pt x="438414" y="20637"/>
                </a:lnTo>
                <a:lnTo>
                  <a:pt x="490802" y="9525"/>
                </a:lnTo>
                <a:lnTo>
                  <a:pt x="551127" y="31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B82F38D3-F3C5-4E6D-BF9C-84F64F99E3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1051" y="6084277"/>
            <a:ext cx="773723" cy="773723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41480E94-EAAC-41B6-9D8B-720FA76F5533}"/>
              </a:ext>
            </a:extLst>
          </p:cNvPr>
          <p:cNvSpPr txBox="1"/>
          <p:nvPr/>
        </p:nvSpPr>
        <p:spPr>
          <a:xfrm>
            <a:off x="618570" y="2148030"/>
            <a:ext cx="7726017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b="1" dirty="0">
                <a:latin typeface="Oswald" pitchFamily="2" charset="0"/>
              </a:rPr>
              <a:t>Gestire un conflitto significa</a:t>
            </a:r>
          </a:p>
          <a:p>
            <a:endParaRPr lang="it-IT" sz="2000" b="1" dirty="0">
              <a:latin typeface="Oswald" pitchFamily="2" charset="0"/>
            </a:endParaRPr>
          </a:p>
          <a:p>
            <a:r>
              <a:rPr lang="it-IT" sz="2400" dirty="0">
                <a:latin typeface="Oswald" pitchFamily="2" charset="0"/>
              </a:rPr>
              <a:t>cooperare con l’altro, trovare un accordo e NON combatterlo. </a:t>
            </a:r>
          </a:p>
          <a:p>
            <a:endParaRPr lang="it-IT" dirty="0">
              <a:latin typeface="Oswald" pitchFamily="2" charset="0"/>
            </a:endParaRPr>
          </a:p>
          <a:p>
            <a:r>
              <a:rPr lang="it-IT" sz="3200" b="1" dirty="0">
                <a:latin typeface="Oswald" pitchFamily="2" charset="0"/>
              </a:rPr>
              <a:t>Il conflitto diventa </a:t>
            </a:r>
          </a:p>
          <a:p>
            <a:endParaRPr lang="it-IT" sz="2000" b="1" dirty="0">
              <a:latin typeface="Oswald" pitchFamily="2" charset="0"/>
            </a:endParaRPr>
          </a:p>
          <a:p>
            <a:r>
              <a:rPr lang="it-IT" sz="2400" dirty="0">
                <a:latin typeface="Oswald" pitchFamily="2" charset="0"/>
              </a:rPr>
              <a:t>un’opportunità per leggere se stessi, osservare quelle parti di noi sconosciute, che la relazione con l’altro fa emergere in modo netto.</a:t>
            </a: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FFABB629-30D4-4567-9A1D-557E1A3547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23881" y="342949"/>
            <a:ext cx="5916269" cy="2147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70268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18DE4818-AF87-4879-97EB-4D779CA77689}"/>
              </a:ext>
            </a:extLst>
          </p:cNvPr>
          <p:cNvSpPr txBox="1"/>
          <p:nvPr/>
        </p:nvSpPr>
        <p:spPr>
          <a:xfrm>
            <a:off x="4571999" y="212033"/>
            <a:ext cx="569843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6000" dirty="0">
                <a:solidFill>
                  <a:schemeClr val="bg1"/>
                </a:solidFill>
                <a:latin typeface="Oswald" pitchFamily="2" charset="0"/>
              </a:rPr>
              <a:t>I tre tipi di conflitto: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392982F8-20BE-4AC2-8406-F32124A2A522}"/>
              </a:ext>
            </a:extLst>
          </p:cNvPr>
          <p:cNvSpPr txBox="1"/>
          <p:nvPr/>
        </p:nvSpPr>
        <p:spPr>
          <a:xfrm>
            <a:off x="4002156" y="2372140"/>
            <a:ext cx="531412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it-IT" sz="2000" dirty="0">
                <a:solidFill>
                  <a:schemeClr val="bg1"/>
                </a:solidFill>
                <a:latin typeface="Oswald" pitchFamily="2" charset="0"/>
              </a:rPr>
              <a:t>Conflitto </a:t>
            </a:r>
            <a:r>
              <a:rPr lang="it-IT" sz="2000" b="1" u="sng" dirty="0">
                <a:solidFill>
                  <a:schemeClr val="bg1"/>
                </a:solidFill>
                <a:latin typeface="Oswald" pitchFamily="2" charset="0"/>
              </a:rPr>
              <a:t>Intrapersonale: </a:t>
            </a:r>
            <a:r>
              <a:rPr lang="it-IT" sz="2000" dirty="0">
                <a:solidFill>
                  <a:schemeClr val="bg1"/>
                </a:solidFill>
                <a:latin typeface="Oswald" pitchFamily="2" charset="0"/>
              </a:rPr>
              <a:t>stato di tensione che una persona ha, nel momento in cui riscontra bisogni, desideri, impulsi e motivazioni contrastanti. La persona deve prendere una decisione piuttosto che un’altra. 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000" dirty="0">
                <a:solidFill>
                  <a:schemeClr val="bg1"/>
                </a:solidFill>
                <a:latin typeface="Oswald" pitchFamily="2" charset="0"/>
              </a:rPr>
              <a:t>Conflitto </a:t>
            </a:r>
            <a:r>
              <a:rPr lang="it-IT" sz="2000" b="1" u="sng" dirty="0">
                <a:solidFill>
                  <a:schemeClr val="bg1"/>
                </a:solidFill>
                <a:latin typeface="Oswald" pitchFamily="2" charset="0"/>
              </a:rPr>
              <a:t>Interpersonale: </a:t>
            </a:r>
            <a:r>
              <a:rPr lang="it-IT" sz="2000" dirty="0">
                <a:solidFill>
                  <a:schemeClr val="bg1"/>
                </a:solidFill>
                <a:latin typeface="Oswald" pitchFamily="2" charset="0"/>
              </a:rPr>
              <a:t>evento relazionale che si riscontra in vista di interessi, obiettivi, bisogni e punti di vista tra due o più persone.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000" dirty="0">
                <a:solidFill>
                  <a:schemeClr val="bg1"/>
                </a:solidFill>
                <a:latin typeface="Oswald" pitchFamily="2" charset="0"/>
              </a:rPr>
              <a:t>Conflitto </a:t>
            </a:r>
            <a:r>
              <a:rPr lang="it-IT" sz="2000" b="1" u="sng" dirty="0" err="1">
                <a:solidFill>
                  <a:schemeClr val="bg1"/>
                </a:solidFill>
                <a:latin typeface="Oswald" pitchFamily="2" charset="0"/>
              </a:rPr>
              <a:t>intragruppo</a:t>
            </a:r>
            <a:r>
              <a:rPr lang="it-IT" sz="2000" b="1" u="sng" dirty="0">
                <a:solidFill>
                  <a:schemeClr val="bg1"/>
                </a:solidFill>
                <a:latin typeface="Oswald" pitchFamily="2" charset="0"/>
              </a:rPr>
              <a:t> </a:t>
            </a:r>
            <a:r>
              <a:rPr lang="it-IT" sz="2000" dirty="0">
                <a:solidFill>
                  <a:schemeClr val="bg1"/>
                </a:solidFill>
                <a:latin typeface="Oswald" pitchFamily="2" charset="0"/>
              </a:rPr>
              <a:t>e</a:t>
            </a:r>
            <a:r>
              <a:rPr lang="it-IT" sz="2000" b="1" u="sng" dirty="0">
                <a:solidFill>
                  <a:schemeClr val="bg1"/>
                </a:solidFill>
                <a:latin typeface="Oswald" pitchFamily="2" charset="0"/>
              </a:rPr>
              <a:t> intergruppi: </a:t>
            </a:r>
            <a:r>
              <a:rPr lang="it-IT" sz="2000" dirty="0">
                <a:solidFill>
                  <a:schemeClr val="bg1"/>
                </a:solidFill>
                <a:latin typeface="Oswald" pitchFamily="2" charset="0"/>
              </a:rPr>
              <a:t>conflitto che avviene rispettivamente tra membri di un </a:t>
            </a:r>
            <a:r>
              <a:rPr lang="it-IT" sz="2000" dirty="0" err="1">
                <a:solidFill>
                  <a:schemeClr val="bg1"/>
                </a:solidFill>
                <a:latin typeface="Oswald" pitchFamily="2" charset="0"/>
              </a:rPr>
              <a:t>ingroup</a:t>
            </a:r>
            <a:r>
              <a:rPr lang="it-IT" sz="2000" dirty="0">
                <a:solidFill>
                  <a:schemeClr val="bg1"/>
                </a:solidFill>
                <a:latin typeface="Oswald" pitchFamily="2" charset="0"/>
              </a:rPr>
              <a:t> e tra diversi gruppi.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34FC4398-C178-4A36-9462-6235C0B561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8886" y="5048256"/>
            <a:ext cx="1620079" cy="1620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5704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1DF61F47-37EC-408A-BDC8-E491FB5E5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8157995-9098-42A2-8E36-8BA9015D75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89DBA3C2-C92B-4CEB-868F-52A62295B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3AB55863-A65A-454D-B43B-1A7633FAFF10}"/>
              </a:ext>
            </a:extLst>
          </p:cNvPr>
          <p:cNvSpPr txBox="1"/>
          <p:nvPr/>
        </p:nvSpPr>
        <p:spPr>
          <a:xfrm>
            <a:off x="1182486" y="658822"/>
            <a:ext cx="9177130" cy="12759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 defTabSz="914400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</a:pPr>
            <a:endParaRPr lang="en-US" sz="3200" dirty="0">
              <a:latin typeface="Oswald" pitchFamily="2" charset="0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0A5C11C9-65D2-491A-A266-6ADBD2CB44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006736"/>
            <a:ext cx="12191998" cy="851265"/>
          </a:xfrm>
          <a:custGeom>
            <a:avLst/>
            <a:gdLst>
              <a:gd name="connsiteX0" fmla="*/ 619389 w 12191998"/>
              <a:gd name="connsiteY0" fmla="*/ 0 h 851265"/>
              <a:gd name="connsiteX1" fmla="*/ 687652 w 12191998"/>
              <a:gd name="connsiteY1" fmla="*/ 3175 h 851265"/>
              <a:gd name="connsiteX2" fmla="*/ 747977 w 12191998"/>
              <a:gd name="connsiteY2" fmla="*/ 9525 h 851265"/>
              <a:gd name="connsiteX3" fmla="*/ 800364 w 12191998"/>
              <a:gd name="connsiteY3" fmla="*/ 20637 h 851265"/>
              <a:gd name="connsiteX4" fmla="*/ 846402 w 12191998"/>
              <a:gd name="connsiteY4" fmla="*/ 36512 h 851265"/>
              <a:gd name="connsiteX5" fmla="*/ 887677 w 12191998"/>
              <a:gd name="connsiteY5" fmla="*/ 52387 h 851265"/>
              <a:gd name="connsiteX6" fmla="*/ 924189 w 12191998"/>
              <a:gd name="connsiteY6" fmla="*/ 68262 h 851265"/>
              <a:gd name="connsiteX7" fmla="*/ 962289 w 12191998"/>
              <a:gd name="connsiteY7" fmla="*/ 87312 h 851265"/>
              <a:gd name="connsiteX8" fmla="*/ 1000389 w 12191998"/>
              <a:gd name="connsiteY8" fmla="*/ 106362 h 851265"/>
              <a:gd name="connsiteX9" fmla="*/ 1036902 w 12191998"/>
              <a:gd name="connsiteY9" fmla="*/ 125412 h 851265"/>
              <a:gd name="connsiteX10" fmla="*/ 1078177 w 12191998"/>
              <a:gd name="connsiteY10" fmla="*/ 141287 h 851265"/>
              <a:gd name="connsiteX11" fmla="*/ 1124214 w 12191998"/>
              <a:gd name="connsiteY11" fmla="*/ 155575 h 851265"/>
              <a:gd name="connsiteX12" fmla="*/ 1176602 w 12191998"/>
              <a:gd name="connsiteY12" fmla="*/ 166687 h 851265"/>
              <a:gd name="connsiteX13" fmla="*/ 1236927 w 12191998"/>
              <a:gd name="connsiteY13" fmla="*/ 174625 h 851265"/>
              <a:gd name="connsiteX14" fmla="*/ 1305189 w 12191998"/>
              <a:gd name="connsiteY14" fmla="*/ 176212 h 851265"/>
              <a:gd name="connsiteX15" fmla="*/ 1373452 w 12191998"/>
              <a:gd name="connsiteY15" fmla="*/ 174625 h 851265"/>
              <a:gd name="connsiteX16" fmla="*/ 1433777 w 12191998"/>
              <a:gd name="connsiteY16" fmla="*/ 166687 h 851265"/>
              <a:gd name="connsiteX17" fmla="*/ 1486164 w 12191998"/>
              <a:gd name="connsiteY17" fmla="*/ 155575 h 851265"/>
              <a:gd name="connsiteX18" fmla="*/ 1532202 w 12191998"/>
              <a:gd name="connsiteY18" fmla="*/ 141287 h 851265"/>
              <a:gd name="connsiteX19" fmla="*/ 1573477 w 12191998"/>
              <a:gd name="connsiteY19" fmla="*/ 125412 h 851265"/>
              <a:gd name="connsiteX20" fmla="*/ 1609989 w 12191998"/>
              <a:gd name="connsiteY20" fmla="*/ 106362 h 851265"/>
              <a:gd name="connsiteX21" fmla="*/ 1648089 w 12191998"/>
              <a:gd name="connsiteY21" fmla="*/ 87312 h 851265"/>
              <a:gd name="connsiteX22" fmla="*/ 1686189 w 12191998"/>
              <a:gd name="connsiteY22" fmla="*/ 68262 h 851265"/>
              <a:gd name="connsiteX23" fmla="*/ 1722702 w 12191998"/>
              <a:gd name="connsiteY23" fmla="*/ 52387 h 851265"/>
              <a:gd name="connsiteX24" fmla="*/ 1763977 w 12191998"/>
              <a:gd name="connsiteY24" fmla="*/ 36512 h 851265"/>
              <a:gd name="connsiteX25" fmla="*/ 1810014 w 12191998"/>
              <a:gd name="connsiteY25" fmla="*/ 20637 h 851265"/>
              <a:gd name="connsiteX26" fmla="*/ 1862402 w 12191998"/>
              <a:gd name="connsiteY26" fmla="*/ 9525 h 851265"/>
              <a:gd name="connsiteX27" fmla="*/ 1922727 w 12191998"/>
              <a:gd name="connsiteY27" fmla="*/ 3175 h 851265"/>
              <a:gd name="connsiteX28" fmla="*/ 1990989 w 12191998"/>
              <a:gd name="connsiteY28" fmla="*/ 0 h 851265"/>
              <a:gd name="connsiteX29" fmla="*/ 2059252 w 12191998"/>
              <a:gd name="connsiteY29" fmla="*/ 3175 h 851265"/>
              <a:gd name="connsiteX30" fmla="*/ 2119577 w 12191998"/>
              <a:gd name="connsiteY30" fmla="*/ 9525 h 851265"/>
              <a:gd name="connsiteX31" fmla="*/ 2171964 w 12191998"/>
              <a:gd name="connsiteY31" fmla="*/ 20637 h 851265"/>
              <a:gd name="connsiteX32" fmla="*/ 2218002 w 12191998"/>
              <a:gd name="connsiteY32" fmla="*/ 36512 h 851265"/>
              <a:gd name="connsiteX33" fmla="*/ 2259277 w 12191998"/>
              <a:gd name="connsiteY33" fmla="*/ 52387 h 851265"/>
              <a:gd name="connsiteX34" fmla="*/ 2295789 w 12191998"/>
              <a:gd name="connsiteY34" fmla="*/ 68262 h 851265"/>
              <a:gd name="connsiteX35" fmla="*/ 2333889 w 12191998"/>
              <a:gd name="connsiteY35" fmla="*/ 87312 h 851265"/>
              <a:gd name="connsiteX36" fmla="*/ 2371989 w 12191998"/>
              <a:gd name="connsiteY36" fmla="*/ 106362 h 851265"/>
              <a:gd name="connsiteX37" fmla="*/ 2408502 w 12191998"/>
              <a:gd name="connsiteY37" fmla="*/ 125412 h 851265"/>
              <a:gd name="connsiteX38" fmla="*/ 2449777 w 12191998"/>
              <a:gd name="connsiteY38" fmla="*/ 141287 h 851265"/>
              <a:gd name="connsiteX39" fmla="*/ 2495814 w 12191998"/>
              <a:gd name="connsiteY39" fmla="*/ 155575 h 851265"/>
              <a:gd name="connsiteX40" fmla="*/ 2548202 w 12191998"/>
              <a:gd name="connsiteY40" fmla="*/ 166687 h 851265"/>
              <a:gd name="connsiteX41" fmla="*/ 2608527 w 12191998"/>
              <a:gd name="connsiteY41" fmla="*/ 174625 h 851265"/>
              <a:gd name="connsiteX42" fmla="*/ 2676789 w 12191998"/>
              <a:gd name="connsiteY42" fmla="*/ 176212 h 851265"/>
              <a:gd name="connsiteX43" fmla="*/ 2745052 w 12191998"/>
              <a:gd name="connsiteY43" fmla="*/ 174625 h 851265"/>
              <a:gd name="connsiteX44" fmla="*/ 2805377 w 12191998"/>
              <a:gd name="connsiteY44" fmla="*/ 166687 h 851265"/>
              <a:gd name="connsiteX45" fmla="*/ 2857764 w 12191998"/>
              <a:gd name="connsiteY45" fmla="*/ 155575 h 851265"/>
              <a:gd name="connsiteX46" fmla="*/ 2903802 w 12191998"/>
              <a:gd name="connsiteY46" fmla="*/ 141287 h 851265"/>
              <a:gd name="connsiteX47" fmla="*/ 2945077 w 12191998"/>
              <a:gd name="connsiteY47" fmla="*/ 125412 h 851265"/>
              <a:gd name="connsiteX48" fmla="*/ 2981589 w 12191998"/>
              <a:gd name="connsiteY48" fmla="*/ 106362 h 851265"/>
              <a:gd name="connsiteX49" fmla="*/ 3019689 w 12191998"/>
              <a:gd name="connsiteY49" fmla="*/ 87312 h 851265"/>
              <a:gd name="connsiteX50" fmla="*/ 3057789 w 12191998"/>
              <a:gd name="connsiteY50" fmla="*/ 68262 h 851265"/>
              <a:gd name="connsiteX51" fmla="*/ 3094302 w 12191998"/>
              <a:gd name="connsiteY51" fmla="*/ 52387 h 851265"/>
              <a:gd name="connsiteX52" fmla="*/ 3135577 w 12191998"/>
              <a:gd name="connsiteY52" fmla="*/ 36512 h 851265"/>
              <a:gd name="connsiteX53" fmla="*/ 3181614 w 12191998"/>
              <a:gd name="connsiteY53" fmla="*/ 20637 h 851265"/>
              <a:gd name="connsiteX54" fmla="*/ 3234002 w 12191998"/>
              <a:gd name="connsiteY54" fmla="*/ 9525 h 851265"/>
              <a:gd name="connsiteX55" fmla="*/ 3294327 w 12191998"/>
              <a:gd name="connsiteY55" fmla="*/ 3175 h 851265"/>
              <a:gd name="connsiteX56" fmla="*/ 3361002 w 12191998"/>
              <a:gd name="connsiteY56" fmla="*/ 0 h 851265"/>
              <a:gd name="connsiteX57" fmla="*/ 3430852 w 12191998"/>
              <a:gd name="connsiteY57" fmla="*/ 3175 h 851265"/>
              <a:gd name="connsiteX58" fmla="*/ 3491177 w 12191998"/>
              <a:gd name="connsiteY58" fmla="*/ 9525 h 851265"/>
              <a:gd name="connsiteX59" fmla="*/ 3543564 w 12191998"/>
              <a:gd name="connsiteY59" fmla="*/ 20637 h 851265"/>
              <a:gd name="connsiteX60" fmla="*/ 3589602 w 12191998"/>
              <a:gd name="connsiteY60" fmla="*/ 36512 h 851265"/>
              <a:gd name="connsiteX61" fmla="*/ 3630877 w 12191998"/>
              <a:gd name="connsiteY61" fmla="*/ 52387 h 851265"/>
              <a:gd name="connsiteX62" fmla="*/ 3667389 w 12191998"/>
              <a:gd name="connsiteY62" fmla="*/ 68262 h 851265"/>
              <a:gd name="connsiteX63" fmla="*/ 3705489 w 12191998"/>
              <a:gd name="connsiteY63" fmla="*/ 87312 h 851265"/>
              <a:gd name="connsiteX64" fmla="*/ 3743589 w 12191998"/>
              <a:gd name="connsiteY64" fmla="*/ 106362 h 851265"/>
              <a:gd name="connsiteX65" fmla="*/ 3780102 w 12191998"/>
              <a:gd name="connsiteY65" fmla="*/ 125412 h 851265"/>
              <a:gd name="connsiteX66" fmla="*/ 3821377 w 12191998"/>
              <a:gd name="connsiteY66" fmla="*/ 141287 h 851265"/>
              <a:gd name="connsiteX67" fmla="*/ 3867414 w 12191998"/>
              <a:gd name="connsiteY67" fmla="*/ 155575 h 851265"/>
              <a:gd name="connsiteX68" fmla="*/ 3919802 w 12191998"/>
              <a:gd name="connsiteY68" fmla="*/ 166687 h 851265"/>
              <a:gd name="connsiteX69" fmla="*/ 3980127 w 12191998"/>
              <a:gd name="connsiteY69" fmla="*/ 174625 h 851265"/>
              <a:gd name="connsiteX70" fmla="*/ 4048389 w 12191998"/>
              <a:gd name="connsiteY70" fmla="*/ 176212 h 851265"/>
              <a:gd name="connsiteX71" fmla="*/ 4116652 w 12191998"/>
              <a:gd name="connsiteY71" fmla="*/ 174625 h 851265"/>
              <a:gd name="connsiteX72" fmla="*/ 4176977 w 12191998"/>
              <a:gd name="connsiteY72" fmla="*/ 166687 h 851265"/>
              <a:gd name="connsiteX73" fmla="*/ 4229364 w 12191998"/>
              <a:gd name="connsiteY73" fmla="*/ 155575 h 851265"/>
              <a:gd name="connsiteX74" fmla="*/ 4275402 w 12191998"/>
              <a:gd name="connsiteY74" fmla="*/ 141287 h 851265"/>
              <a:gd name="connsiteX75" fmla="*/ 4316677 w 12191998"/>
              <a:gd name="connsiteY75" fmla="*/ 125412 h 851265"/>
              <a:gd name="connsiteX76" fmla="*/ 4353189 w 12191998"/>
              <a:gd name="connsiteY76" fmla="*/ 106362 h 851265"/>
              <a:gd name="connsiteX77" fmla="*/ 4429389 w 12191998"/>
              <a:gd name="connsiteY77" fmla="*/ 68262 h 851265"/>
              <a:gd name="connsiteX78" fmla="*/ 4465902 w 12191998"/>
              <a:gd name="connsiteY78" fmla="*/ 52387 h 851265"/>
              <a:gd name="connsiteX79" fmla="*/ 4507177 w 12191998"/>
              <a:gd name="connsiteY79" fmla="*/ 36512 h 851265"/>
              <a:gd name="connsiteX80" fmla="*/ 4553216 w 12191998"/>
              <a:gd name="connsiteY80" fmla="*/ 20637 h 851265"/>
              <a:gd name="connsiteX81" fmla="*/ 4605602 w 12191998"/>
              <a:gd name="connsiteY81" fmla="*/ 9525 h 851265"/>
              <a:gd name="connsiteX82" fmla="*/ 4665928 w 12191998"/>
              <a:gd name="connsiteY82" fmla="*/ 3175 h 851265"/>
              <a:gd name="connsiteX83" fmla="*/ 4734189 w 12191998"/>
              <a:gd name="connsiteY83" fmla="*/ 0 h 851265"/>
              <a:gd name="connsiteX84" fmla="*/ 4802453 w 12191998"/>
              <a:gd name="connsiteY84" fmla="*/ 3175 h 851265"/>
              <a:gd name="connsiteX85" fmla="*/ 4862777 w 12191998"/>
              <a:gd name="connsiteY85" fmla="*/ 9525 h 851265"/>
              <a:gd name="connsiteX86" fmla="*/ 4915165 w 12191998"/>
              <a:gd name="connsiteY86" fmla="*/ 20637 h 851265"/>
              <a:gd name="connsiteX87" fmla="*/ 4961202 w 12191998"/>
              <a:gd name="connsiteY87" fmla="*/ 36512 h 851265"/>
              <a:gd name="connsiteX88" fmla="*/ 5002478 w 12191998"/>
              <a:gd name="connsiteY88" fmla="*/ 52387 h 851265"/>
              <a:gd name="connsiteX89" fmla="*/ 5038989 w 12191998"/>
              <a:gd name="connsiteY89" fmla="*/ 68262 h 851265"/>
              <a:gd name="connsiteX90" fmla="*/ 5077091 w 12191998"/>
              <a:gd name="connsiteY90" fmla="*/ 87312 h 851265"/>
              <a:gd name="connsiteX91" fmla="*/ 5115189 w 12191998"/>
              <a:gd name="connsiteY91" fmla="*/ 106362 h 851265"/>
              <a:gd name="connsiteX92" fmla="*/ 5151702 w 12191998"/>
              <a:gd name="connsiteY92" fmla="*/ 125412 h 851265"/>
              <a:gd name="connsiteX93" fmla="*/ 5192978 w 12191998"/>
              <a:gd name="connsiteY93" fmla="*/ 141287 h 851265"/>
              <a:gd name="connsiteX94" fmla="*/ 5239014 w 12191998"/>
              <a:gd name="connsiteY94" fmla="*/ 155575 h 851265"/>
              <a:gd name="connsiteX95" fmla="*/ 5291401 w 12191998"/>
              <a:gd name="connsiteY95" fmla="*/ 166687 h 851265"/>
              <a:gd name="connsiteX96" fmla="*/ 5351727 w 12191998"/>
              <a:gd name="connsiteY96" fmla="*/ 174625 h 851265"/>
              <a:gd name="connsiteX97" fmla="*/ 5410199 w 12191998"/>
              <a:gd name="connsiteY97" fmla="*/ 175985 h 851265"/>
              <a:gd name="connsiteX98" fmla="*/ 5468671 w 12191998"/>
              <a:gd name="connsiteY98" fmla="*/ 174625 h 851265"/>
              <a:gd name="connsiteX99" fmla="*/ 5528996 w 12191998"/>
              <a:gd name="connsiteY99" fmla="*/ 166687 h 851265"/>
              <a:gd name="connsiteX100" fmla="*/ 5581383 w 12191998"/>
              <a:gd name="connsiteY100" fmla="*/ 155575 h 851265"/>
              <a:gd name="connsiteX101" fmla="*/ 5627421 w 12191998"/>
              <a:gd name="connsiteY101" fmla="*/ 141287 h 851265"/>
              <a:gd name="connsiteX102" fmla="*/ 5668696 w 12191998"/>
              <a:gd name="connsiteY102" fmla="*/ 125412 h 851265"/>
              <a:gd name="connsiteX103" fmla="*/ 5705210 w 12191998"/>
              <a:gd name="connsiteY103" fmla="*/ 106362 h 851265"/>
              <a:gd name="connsiteX104" fmla="*/ 5743308 w 12191998"/>
              <a:gd name="connsiteY104" fmla="*/ 87312 h 851265"/>
              <a:gd name="connsiteX105" fmla="*/ 5781408 w 12191998"/>
              <a:gd name="connsiteY105" fmla="*/ 68262 h 851265"/>
              <a:gd name="connsiteX106" fmla="*/ 5817921 w 12191998"/>
              <a:gd name="connsiteY106" fmla="*/ 52387 h 851265"/>
              <a:gd name="connsiteX107" fmla="*/ 5859196 w 12191998"/>
              <a:gd name="connsiteY107" fmla="*/ 36512 h 851265"/>
              <a:gd name="connsiteX108" fmla="*/ 5905234 w 12191998"/>
              <a:gd name="connsiteY108" fmla="*/ 20637 h 851265"/>
              <a:gd name="connsiteX109" fmla="*/ 5957621 w 12191998"/>
              <a:gd name="connsiteY109" fmla="*/ 9525 h 851265"/>
              <a:gd name="connsiteX110" fmla="*/ 6017948 w 12191998"/>
              <a:gd name="connsiteY110" fmla="*/ 3175 h 851265"/>
              <a:gd name="connsiteX111" fmla="*/ 6086210 w 12191998"/>
              <a:gd name="connsiteY111" fmla="*/ 0 h 851265"/>
              <a:gd name="connsiteX112" fmla="*/ 6095999 w 12191998"/>
              <a:gd name="connsiteY112" fmla="*/ 455 h 851265"/>
              <a:gd name="connsiteX113" fmla="*/ 6105789 w 12191998"/>
              <a:gd name="connsiteY113" fmla="*/ 0 h 851265"/>
              <a:gd name="connsiteX114" fmla="*/ 6174052 w 12191998"/>
              <a:gd name="connsiteY114" fmla="*/ 3175 h 851265"/>
              <a:gd name="connsiteX115" fmla="*/ 6234377 w 12191998"/>
              <a:gd name="connsiteY115" fmla="*/ 9525 h 851265"/>
              <a:gd name="connsiteX116" fmla="*/ 6286764 w 12191998"/>
              <a:gd name="connsiteY116" fmla="*/ 20637 h 851265"/>
              <a:gd name="connsiteX117" fmla="*/ 6332802 w 12191998"/>
              <a:gd name="connsiteY117" fmla="*/ 36512 h 851265"/>
              <a:gd name="connsiteX118" fmla="*/ 6374077 w 12191998"/>
              <a:gd name="connsiteY118" fmla="*/ 52387 h 851265"/>
              <a:gd name="connsiteX119" fmla="*/ 6410589 w 12191998"/>
              <a:gd name="connsiteY119" fmla="*/ 68262 h 851265"/>
              <a:gd name="connsiteX120" fmla="*/ 6448689 w 12191998"/>
              <a:gd name="connsiteY120" fmla="*/ 87312 h 851265"/>
              <a:gd name="connsiteX121" fmla="*/ 6486789 w 12191998"/>
              <a:gd name="connsiteY121" fmla="*/ 106362 h 851265"/>
              <a:gd name="connsiteX122" fmla="*/ 6523302 w 12191998"/>
              <a:gd name="connsiteY122" fmla="*/ 125412 h 851265"/>
              <a:gd name="connsiteX123" fmla="*/ 6564577 w 12191998"/>
              <a:gd name="connsiteY123" fmla="*/ 141287 h 851265"/>
              <a:gd name="connsiteX124" fmla="*/ 6610614 w 12191998"/>
              <a:gd name="connsiteY124" fmla="*/ 155575 h 851265"/>
              <a:gd name="connsiteX125" fmla="*/ 6663002 w 12191998"/>
              <a:gd name="connsiteY125" fmla="*/ 166687 h 851265"/>
              <a:gd name="connsiteX126" fmla="*/ 6723327 w 12191998"/>
              <a:gd name="connsiteY126" fmla="*/ 174625 h 851265"/>
              <a:gd name="connsiteX127" fmla="*/ 6781799 w 12191998"/>
              <a:gd name="connsiteY127" fmla="*/ 175985 h 851265"/>
              <a:gd name="connsiteX128" fmla="*/ 6840271 w 12191998"/>
              <a:gd name="connsiteY128" fmla="*/ 174625 h 851265"/>
              <a:gd name="connsiteX129" fmla="*/ 6900596 w 12191998"/>
              <a:gd name="connsiteY129" fmla="*/ 166687 h 851265"/>
              <a:gd name="connsiteX130" fmla="*/ 6952983 w 12191998"/>
              <a:gd name="connsiteY130" fmla="*/ 155575 h 851265"/>
              <a:gd name="connsiteX131" fmla="*/ 6999021 w 12191998"/>
              <a:gd name="connsiteY131" fmla="*/ 141287 h 851265"/>
              <a:gd name="connsiteX132" fmla="*/ 7040296 w 12191998"/>
              <a:gd name="connsiteY132" fmla="*/ 125412 h 851265"/>
              <a:gd name="connsiteX133" fmla="*/ 7076808 w 12191998"/>
              <a:gd name="connsiteY133" fmla="*/ 106362 h 851265"/>
              <a:gd name="connsiteX134" fmla="*/ 7114908 w 12191998"/>
              <a:gd name="connsiteY134" fmla="*/ 87312 h 851265"/>
              <a:gd name="connsiteX135" fmla="*/ 7153008 w 12191998"/>
              <a:gd name="connsiteY135" fmla="*/ 68262 h 851265"/>
              <a:gd name="connsiteX136" fmla="*/ 7189521 w 12191998"/>
              <a:gd name="connsiteY136" fmla="*/ 52387 h 851265"/>
              <a:gd name="connsiteX137" fmla="*/ 7230796 w 12191998"/>
              <a:gd name="connsiteY137" fmla="*/ 36512 h 851265"/>
              <a:gd name="connsiteX138" fmla="*/ 7276833 w 12191998"/>
              <a:gd name="connsiteY138" fmla="*/ 20637 h 851265"/>
              <a:gd name="connsiteX139" fmla="*/ 7329221 w 12191998"/>
              <a:gd name="connsiteY139" fmla="*/ 9525 h 851265"/>
              <a:gd name="connsiteX140" fmla="*/ 7389546 w 12191998"/>
              <a:gd name="connsiteY140" fmla="*/ 3175 h 851265"/>
              <a:gd name="connsiteX141" fmla="*/ 7457808 w 12191998"/>
              <a:gd name="connsiteY141" fmla="*/ 0 h 851265"/>
              <a:gd name="connsiteX142" fmla="*/ 7526071 w 12191998"/>
              <a:gd name="connsiteY142" fmla="*/ 3175 h 851265"/>
              <a:gd name="connsiteX143" fmla="*/ 7586396 w 12191998"/>
              <a:gd name="connsiteY143" fmla="*/ 9525 h 851265"/>
              <a:gd name="connsiteX144" fmla="*/ 7638783 w 12191998"/>
              <a:gd name="connsiteY144" fmla="*/ 20637 h 851265"/>
              <a:gd name="connsiteX145" fmla="*/ 7684821 w 12191998"/>
              <a:gd name="connsiteY145" fmla="*/ 36512 h 851265"/>
              <a:gd name="connsiteX146" fmla="*/ 7726096 w 12191998"/>
              <a:gd name="connsiteY146" fmla="*/ 52387 h 851265"/>
              <a:gd name="connsiteX147" fmla="*/ 7762608 w 12191998"/>
              <a:gd name="connsiteY147" fmla="*/ 68262 h 851265"/>
              <a:gd name="connsiteX148" fmla="*/ 7800708 w 12191998"/>
              <a:gd name="connsiteY148" fmla="*/ 87312 h 851265"/>
              <a:gd name="connsiteX149" fmla="*/ 7838808 w 12191998"/>
              <a:gd name="connsiteY149" fmla="*/ 106362 h 851265"/>
              <a:gd name="connsiteX150" fmla="*/ 7875321 w 12191998"/>
              <a:gd name="connsiteY150" fmla="*/ 125412 h 851265"/>
              <a:gd name="connsiteX151" fmla="*/ 7916596 w 12191998"/>
              <a:gd name="connsiteY151" fmla="*/ 141287 h 851265"/>
              <a:gd name="connsiteX152" fmla="*/ 7962633 w 12191998"/>
              <a:gd name="connsiteY152" fmla="*/ 155575 h 851265"/>
              <a:gd name="connsiteX153" fmla="*/ 8015021 w 12191998"/>
              <a:gd name="connsiteY153" fmla="*/ 166687 h 851265"/>
              <a:gd name="connsiteX154" fmla="*/ 8075346 w 12191998"/>
              <a:gd name="connsiteY154" fmla="*/ 174625 h 851265"/>
              <a:gd name="connsiteX155" fmla="*/ 8143608 w 12191998"/>
              <a:gd name="connsiteY155" fmla="*/ 176212 h 851265"/>
              <a:gd name="connsiteX156" fmla="*/ 8211871 w 12191998"/>
              <a:gd name="connsiteY156" fmla="*/ 174625 h 851265"/>
              <a:gd name="connsiteX157" fmla="*/ 8272196 w 12191998"/>
              <a:gd name="connsiteY157" fmla="*/ 166687 h 851265"/>
              <a:gd name="connsiteX158" fmla="*/ 8324583 w 12191998"/>
              <a:gd name="connsiteY158" fmla="*/ 155575 h 851265"/>
              <a:gd name="connsiteX159" fmla="*/ 8370621 w 12191998"/>
              <a:gd name="connsiteY159" fmla="*/ 141287 h 851265"/>
              <a:gd name="connsiteX160" fmla="*/ 8411896 w 12191998"/>
              <a:gd name="connsiteY160" fmla="*/ 125412 h 851265"/>
              <a:gd name="connsiteX161" fmla="*/ 8448408 w 12191998"/>
              <a:gd name="connsiteY161" fmla="*/ 106362 h 851265"/>
              <a:gd name="connsiteX162" fmla="*/ 8486508 w 12191998"/>
              <a:gd name="connsiteY162" fmla="*/ 87312 h 851265"/>
              <a:gd name="connsiteX163" fmla="*/ 8524608 w 12191998"/>
              <a:gd name="connsiteY163" fmla="*/ 68262 h 851265"/>
              <a:gd name="connsiteX164" fmla="*/ 8561120 w 12191998"/>
              <a:gd name="connsiteY164" fmla="*/ 52387 h 851265"/>
              <a:gd name="connsiteX165" fmla="*/ 8602396 w 12191998"/>
              <a:gd name="connsiteY165" fmla="*/ 36512 h 851265"/>
              <a:gd name="connsiteX166" fmla="*/ 8648432 w 12191998"/>
              <a:gd name="connsiteY166" fmla="*/ 20637 h 851265"/>
              <a:gd name="connsiteX167" fmla="*/ 8700820 w 12191998"/>
              <a:gd name="connsiteY167" fmla="*/ 9525 h 851265"/>
              <a:gd name="connsiteX168" fmla="*/ 8761146 w 12191998"/>
              <a:gd name="connsiteY168" fmla="*/ 3175 h 851265"/>
              <a:gd name="connsiteX169" fmla="*/ 8827820 w 12191998"/>
              <a:gd name="connsiteY169" fmla="*/ 0 h 851265"/>
              <a:gd name="connsiteX170" fmla="*/ 8897670 w 12191998"/>
              <a:gd name="connsiteY170" fmla="*/ 3175 h 851265"/>
              <a:gd name="connsiteX171" fmla="*/ 8957996 w 12191998"/>
              <a:gd name="connsiteY171" fmla="*/ 9525 h 851265"/>
              <a:gd name="connsiteX172" fmla="*/ 9010382 w 12191998"/>
              <a:gd name="connsiteY172" fmla="*/ 20637 h 851265"/>
              <a:gd name="connsiteX173" fmla="*/ 9056420 w 12191998"/>
              <a:gd name="connsiteY173" fmla="*/ 36512 h 851265"/>
              <a:gd name="connsiteX174" fmla="*/ 9097696 w 12191998"/>
              <a:gd name="connsiteY174" fmla="*/ 52387 h 851265"/>
              <a:gd name="connsiteX175" fmla="*/ 9134208 w 12191998"/>
              <a:gd name="connsiteY175" fmla="*/ 68262 h 851265"/>
              <a:gd name="connsiteX176" fmla="*/ 9172308 w 12191998"/>
              <a:gd name="connsiteY176" fmla="*/ 87312 h 851265"/>
              <a:gd name="connsiteX177" fmla="*/ 9210408 w 12191998"/>
              <a:gd name="connsiteY177" fmla="*/ 106362 h 851265"/>
              <a:gd name="connsiteX178" fmla="*/ 9246920 w 12191998"/>
              <a:gd name="connsiteY178" fmla="*/ 125412 h 851265"/>
              <a:gd name="connsiteX179" fmla="*/ 9288196 w 12191998"/>
              <a:gd name="connsiteY179" fmla="*/ 141287 h 851265"/>
              <a:gd name="connsiteX180" fmla="*/ 9334232 w 12191998"/>
              <a:gd name="connsiteY180" fmla="*/ 155575 h 851265"/>
              <a:gd name="connsiteX181" fmla="*/ 9386620 w 12191998"/>
              <a:gd name="connsiteY181" fmla="*/ 166687 h 851265"/>
              <a:gd name="connsiteX182" fmla="*/ 9446946 w 12191998"/>
              <a:gd name="connsiteY182" fmla="*/ 174625 h 851265"/>
              <a:gd name="connsiteX183" fmla="*/ 9515208 w 12191998"/>
              <a:gd name="connsiteY183" fmla="*/ 176212 h 851265"/>
              <a:gd name="connsiteX184" fmla="*/ 9583470 w 12191998"/>
              <a:gd name="connsiteY184" fmla="*/ 174625 h 851265"/>
              <a:gd name="connsiteX185" fmla="*/ 9643796 w 12191998"/>
              <a:gd name="connsiteY185" fmla="*/ 166687 h 851265"/>
              <a:gd name="connsiteX186" fmla="*/ 9696182 w 12191998"/>
              <a:gd name="connsiteY186" fmla="*/ 155575 h 851265"/>
              <a:gd name="connsiteX187" fmla="*/ 9742220 w 12191998"/>
              <a:gd name="connsiteY187" fmla="*/ 141287 h 851265"/>
              <a:gd name="connsiteX188" fmla="*/ 9783496 w 12191998"/>
              <a:gd name="connsiteY188" fmla="*/ 125412 h 851265"/>
              <a:gd name="connsiteX189" fmla="*/ 9820008 w 12191998"/>
              <a:gd name="connsiteY189" fmla="*/ 106362 h 851265"/>
              <a:gd name="connsiteX190" fmla="*/ 9896208 w 12191998"/>
              <a:gd name="connsiteY190" fmla="*/ 68262 h 851265"/>
              <a:gd name="connsiteX191" fmla="*/ 9932720 w 12191998"/>
              <a:gd name="connsiteY191" fmla="*/ 52387 h 851265"/>
              <a:gd name="connsiteX192" fmla="*/ 9973996 w 12191998"/>
              <a:gd name="connsiteY192" fmla="*/ 36512 h 851265"/>
              <a:gd name="connsiteX193" fmla="*/ 10020032 w 12191998"/>
              <a:gd name="connsiteY193" fmla="*/ 20637 h 851265"/>
              <a:gd name="connsiteX194" fmla="*/ 10072420 w 12191998"/>
              <a:gd name="connsiteY194" fmla="*/ 9525 h 851265"/>
              <a:gd name="connsiteX195" fmla="*/ 10132746 w 12191998"/>
              <a:gd name="connsiteY195" fmla="*/ 3175 h 851265"/>
              <a:gd name="connsiteX196" fmla="*/ 10201008 w 12191998"/>
              <a:gd name="connsiteY196" fmla="*/ 0 h 851265"/>
              <a:gd name="connsiteX197" fmla="*/ 10269270 w 12191998"/>
              <a:gd name="connsiteY197" fmla="*/ 3175 h 851265"/>
              <a:gd name="connsiteX198" fmla="*/ 10329596 w 12191998"/>
              <a:gd name="connsiteY198" fmla="*/ 9525 h 851265"/>
              <a:gd name="connsiteX199" fmla="*/ 10381982 w 12191998"/>
              <a:gd name="connsiteY199" fmla="*/ 20637 h 851265"/>
              <a:gd name="connsiteX200" fmla="*/ 10428020 w 12191998"/>
              <a:gd name="connsiteY200" fmla="*/ 36512 h 851265"/>
              <a:gd name="connsiteX201" fmla="*/ 10469296 w 12191998"/>
              <a:gd name="connsiteY201" fmla="*/ 52387 h 851265"/>
              <a:gd name="connsiteX202" fmla="*/ 10505808 w 12191998"/>
              <a:gd name="connsiteY202" fmla="*/ 68262 h 851265"/>
              <a:gd name="connsiteX203" fmla="*/ 10543908 w 12191998"/>
              <a:gd name="connsiteY203" fmla="*/ 87312 h 851265"/>
              <a:gd name="connsiteX204" fmla="*/ 10582008 w 12191998"/>
              <a:gd name="connsiteY204" fmla="*/ 106362 h 851265"/>
              <a:gd name="connsiteX205" fmla="*/ 10618520 w 12191998"/>
              <a:gd name="connsiteY205" fmla="*/ 125412 h 851265"/>
              <a:gd name="connsiteX206" fmla="*/ 10659796 w 12191998"/>
              <a:gd name="connsiteY206" fmla="*/ 141287 h 851265"/>
              <a:gd name="connsiteX207" fmla="*/ 10705832 w 12191998"/>
              <a:gd name="connsiteY207" fmla="*/ 155575 h 851265"/>
              <a:gd name="connsiteX208" fmla="*/ 10758220 w 12191998"/>
              <a:gd name="connsiteY208" fmla="*/ 166687 h 851265"/>
              <a:gd name="connsiteX209" fmla="*/ 10818546 w 12191998"/>
              <a:gd name="connsiteY209" fmla="*/ 174625 h 851265"/>
              <a:gd name="connsiteX210" fmla="*/ 10886808 w 12191998"/>
              <a:gd name="connsiteY210" fmla="*/ 176212 h 851265"/>
              <a:gd name="connsiteX211" fmla="*/ 10955070 w 12191998"/>
              <a:gd name="connsiteY211" fmla="*/ 174625 h 851265"/>
              <a:gd name="connsiteX212" fmla="*/ 11015396 w 12191998"/>
              <a:gd name="connsiteY212" fmla="*/ 166687 h 851265"/>
              <a:gd name="connsiteX213" fmla="*/ 11067782 w 12191998"/>
              <a:gd name="connsiteY213" fmla="*/ 155575 h 851265"/>
              <a:gd name="connsiteX214" fmla="*/ 11113820 w 12191998"/>
              <a:gd name="connsiteY214" fmla="*/ 141287 h 851265"/>
              <a:gd name="connsiteX215" fmla="*/ 11155096 w 12191998"/>
              <a:gd name="connsiteY215" fmla="*/ 125412 h 851265"/>
              <a:gd name="connsiteX216" fmla="*/ 11191608 w 12191998"/>
              <a:gd name="connsiteY216" fmla="*/ 106362 h 851265"/>
              <a:gd name="connsiteX217" fmla="*/ 11229708 w 12191998"/>
              <a:gd name="connsiteY217" fmla="*/ 87312 h 851265"/>
              <a:gd name="connsiteX218" fmla="*/ 11267808 w 12191998"/>
              <a:gd name="connsiteY218" fmla="*/ 68262 h 851265"/>
              <a:gd name="connsiteX219" fmla="*/ 11304320 w 12191998"/>
              <a:gd name="connsiteY219" fmla="*/ 52387 h 851265"/>
              <a:gd name="connsiteX220" fmla="*/ 11345596 w 12191998"/>
              <a:gd name="connsiteY220" fmla="*/ 36512 h 851265"/>
              <a:gd name="connsiteX221" fmla="*/ 11391632 w 12191998"/>
              <a:gd name="connsiteY221" fmla="*/ 20637 h 851265"/>
              <a:gd name="connsiteX222" fmla="*/ 11444020 w 12191998"/>
              <a:gd name="connsiteY222" fmla="*/ 9525 h 851265"/>
              <a:gd name="connsiteX223" fmla="*/ 11504346 w 12191998"/>
              <a:gd name="connsiteY223" fmla="*/ 3175 h 851265"/>
              <a:gd name="connsiteX224" fmla="*/ 11572608 w 12191998"/>
              <a:gd name="connsiteY224" fmla="*/ 0 h 851265"/>
              <a:gd name="connsiteX225" fmla="*/ 11640870 w 12191998"/>
              <a:gd name="connsiteY225" fmla="*/ 3175 h 851265"/>
              <a:gd name="connsiteX226" fmla="*/ 11701196 w 12191998"/>
              <a:gd name="connsiteY226" fmla="*/ 9525 h 851265"/>
              <a:gd name="connsiteX227" fmla="*/ 11753582 w 12191998"/>
              <a:gd name="connsiteY227" fmla="*/ 20637 h 851265"/>
              <a:gd name="connsiteX228" fmla="*/ 11799620 w 12191998"/>
              <a:gd name="connsiteY228" fmla="*/ 36512 h 851265"/>
              <a:gd name="connsiteX229" fmla="*/ 11840896 w 12191998"/>
              <a:gd name="connsiteY229" fmla="*/ 52387 h 851265"/>
              <a:gd name="connsiteX230" fmla="*/ 11877408 w 12191998"/>
              <a:gd name="connsiteY230" fmla="*/ 68262 h 851265"/>
              <a:gd name="connsiteX231" fmla="*/ 11915508 w 12191998"/>
              <a:gd name="connsiteY231" fmla="*/ 87312 h 851265"/>
              <a:gd name="connsiteX232" fmla="*/ 11953608 w 12191998"/>
              <a:gd name="connsiteY232" fmla="*/ 106362 h 851265"/>
              <a:gd name="connsiteX233" fmla="*/ 11990120 w 12191998"/>
              <a:gd name="connsiteY233" fmla="*/ 125412 h 851265"/>
              <a:gd name="connsiteX234" fmla="*/ 12031396 w 12191998"/>
              <a:gd name="connsiteY234" fmla="*/ 141287 h 851265"/>
              <a:gd name="connsiteX235" fmla="*/ 12077432 w 12191998"/>
              <a:gd name="connsiteY235" fmla="*/ 155575 h 851265"/>
              <a:gd name="connsiteX236" fmla="*/ 12129820 w 12191998"/>
              <a:gd name="connsiteY236" fmla="*/ 166688 h 851265"/>
              <a:gd name="connsiteX237" fmla="*/ 12190146 w 12191998"/>
              <a:gd name="connsiteY237" fmla="*/ 174625 h 851265"/>
              <a:gd name="connsiteX238" fmla="*/ 12191998 w 12191998"/>
              <a:gd name="connsiteY238" fmla="*/ 174668 h 851265"/>
              <a:gd name="connsiteX239" fmla="*/ 12191998 w 12191998"/>
              <a:gd name="connsiteY239" fmla="*/ 851265 h 851265"/>
              <a:gd name="connsiteX240" fmla="*/ 0 w 12191998"/>
              <a:gd name="connsiteY240" fmla="*/ 851265 h 851265"/>
              <a:gd name="connsiteX241" fmla="*/ 0 w 12191998"/>
              <a:gd name="connsiteY241" fmla="*/ 174668 h 851265"/>
              <a:gd name="connsiteX242" fmla="*/ 1852 w 12191998"/>
              <a:gd name="connsiteY242" fmla="*/ 174625 h 851265"/>
              <a:gd name="connsiteX243" fmla="*/ 62177 w 12191998"/>
              <a:gd name="connsiteY243" fmla="*/ 166687 h 851265"/>
              <a:gd name="connsiteX244" fmla="*/ 114564 w 12191998"/>
              <a:gd name="connsiteY244" fmla="*/ 155575 h 851265"/>
              <a:gd name="connsiteX245" fmla="*/ 160602 w 12191998"/>
              <a:gd name="connsiteY245" fmla="*/ 141287 h 851265"/>
              <a:gd name="connsiteX246" fmla="*/ 201877 w 12191998"/>
              <a:gd name="connsiteY246" fmla="*/ 125412 h 851265"/>
              <a:gd name="connsiteX247" fmla="*/ 238389 w 12191998"/>
              <a:gd name="connsiteY247" fmla="*/ 106362 h 851265"/>
              <a:gd name="connsiteX248" fmla="*/ 276489 w 12191998"/>
              <a:gd name="connsiteY248" fmla="*/ 87312 h 851265"/>
              <a:gd name="connsiteX249" fmla="*/ 314589 w 12191998"/>
              <a:gd name="connsiteY249" fmla="*/ 68262 h 851265"/>
              <a:gd name="connsiteX250" fmla="*/ 351102 w 12191998"/>
              <a:gd name="connsiteY250" fmla="*/ 52387 h 851265"/>
              <a:gd name="connsiteX251" fmla="*/ 392377 w 12191998"/>
              <a:gd name="connsiteY251" fmla="*/ 36512 h 851265"/>
              <a:gd name="connsiteX252" fmla="*/ 438414 w 12191998"/>
              <a:gd name="connsiteY252" fmla="*/ 20637 h 851265"/>
              <a:gd name="connsiteX253" fmla="*/ 490802 w 12191998"/>
              <a:gd name="connsiteY253" fmla="*/ 9525 h 851265"/>
              <a:gd name="connsiteX254" fmla="*/ 551127 w 12191998"/>
              <a:gd name="connsiteY254" fmla="*/ 3175 h 8512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</a:cxnLst>
            <a:rect l="l" t="t" r="r" b="b"/>
            <a:pathLst>
              <a:path w="12191998" h="851265">
                <a:moveTo>
                  <a:pt x="619389" y="0"/>
                </a:moveTo>
                <a:lnTo>
                  <a:pt x="687652" y="3175"/>
                </a:lnTo>
                <a:lnTo>
                  <a:pt x="747977" y="9525"/>
                </a:lnTo>
                <a:lnTo>
                  <a:pt x="800364" y="20637"/>
                </a:lnTo>
                <a:lnTo>
                  <a:pt x="846402" y="36512"/>
                </a:lnTo>
                <a:lnTo>
                  <a:pt x="887677" y="52387"/>
                </a:lnTo>
                <a:lnTo>
                  <a:pt x="924189" y="68262"/>
                </a:lnTo>
                <a:lnTo>
                  <a:pt x="962289" y="87312"/>
                </a:lnTo>
                <a:lnTo>
                  <a:pt x="1000389" y="106362"/>
                </a:lnTo>
                <a:lnTo>
                  <a:pt x="1036902" y="125412"/>
                </a:lnTo>
                <a:lnTo>
                  <a:pt x="1078177" y="141287"/>
                </a:lnTo>
                <a:lnTo>
                  <a:pt x="1124214" y="155575"/>
                </a:lnTo>
                <a:lnTo>
                  <a:pt x="1176602" y="166687"/>
                </a:lnTo>
                <a:lnTo>
                  <a:pt x="1236927" y="174625"/>
                </a:lnTo>
                <a:lnTo>
                  <a:pt x="1305189" y="176212"/>
                </a:lnTo>
                <a:lnTo>
                  <a:pt x="1373452" y="174625"/>
                </a:lnTo>
                <a:lnTo>
                  <a:pt x="1433777" y="166687"/>
                </a:lnTo>
                <a:lnTo>
                  <a:pt x="1486164" y="155575"/>
                </a:lnTo>
                <a:lnTo>
                  <a:pt x="1532202" y="141287"/>
                </a:lnTo>
                <a:lnTo>
                  <a:pt x="1573477" y="125412"/>
                </a:lnTo>
                <a:lnTo>
                  <a:pt x="1609989" y="106362"/>
                </a:lnTo>
                <a:lnTo>
                  <a:pt x="1648089" y="87312"/>
                </a:lnTo>
                <a:lnTo>
                  <a:pt x="1686189" y="68262"/>
                </a:lnTo>
                <a:lnTo>
                  <a:pt x="1722702" y="52387"/>
                </a:lnTo>
                <a:lnTo>
                  <a:pt x="1763977" y="36512"/>
                </a:lnTo>
                <a:lnTo>
                  <a:pt x="1810014" y="20637"/>
                </a:lnTo>
                <a:lnTo>
                  <a:pt x="1862402" y="9525"/>
                </a:lnTo>
                <a:lnTo>
                  <a:pt x="1922727" y="3175"/>
                </a:lnTo>
                <a:lnTo>
                  <a:pt x="1990989" y="0"/>
                </a:lnTo>
                <a:lnTo>
                  <a:pt x="2059252" y="3175"/>
                </a:lnTo>
                <a:lnTo>
                  <a:pt x="2119577" y="9525"/>
                </a:lnTo>
                <a:lnTo>
                  <a:pt x="2171964" y="20637"/>
                </a:lnTo>
                <a:lnTo>
                  <a:pt x="2218002" y="36512"/>
                </a:lnTo>
                <a:lnTo>
                  <a:pt x="2259277" y="52387"/>
                </a:lnTo>
                <a:lnTo>
                  <a:pt x="2295789" y="68262"/>
                </a:lnTo>
                <a:lnTo>
                  <a:pt x="2333889" y="87312"/>
                </a:lnTo>
                <a:lnTo>
                  <a:pt x="2371989" y="106362"/>
                </a:lnTo>
                <a:lnTo>
                  <a:pt x="2408502" y="125412"/>
                </a:lnTo>
                <a:lnTo>
                  <a:pt x="2449777" y="141287"/>
                </a:lnTo>
                <a:lnTo>
                  <a:pt x="2495814" y="155575"/>
                </a:lnTo>
                <a:lnTo>
                  <a:pt x="2548202" y="166687"/>
                </a:lnTo>
                <a:lnTo>
                  <a:pt x="2608527" y="174625"/>
                </a:lnTo>
                <a:lnTo>
                  <a:pt x="2676789" y="176212"/>
                </a:lnTo>
                <a:lnTo>
                  <a:pt x="2745052" y="174625"/>
                </a:lnTo>
                <a:lnTo>
                  <a:pt x="2805377" y="166687"/>
                </a:lnTo>
                <a:lnTo>
                  <a:pt x="2857764" y="155575"/>
                </a:lnTo>
                <a:lnTo>
                  <a:pt x="2903802" y="141287"/>
                </a:lnTo>
                <a:lnTo>
                  <a:pt x="2945077" y="125412"/>
                </a:lnTo>
                <a:lnTo>
                  <a:pt x="2981589" y="106362"/>
                </a:lnTo>
                <a:lnTo>
                  <a:pt x="3019689" y="87312"/>
                </a:lnTo>
                <a:lnTo>
                  <a:pt x="3057789" y="68262"/>
                </a:lnTo>
                <a:lnTo>
                  <a:pt x="3094302" y="52387"/>
                </a:lnTo>
                <a:lnTo>
                  <a:pt x="3135577" y="36512"/>
                </a:lnTo>
                <a:lnTo>
                  <a:pt x="3181614" y="20637"/>
                </a:lnTo>
                <a:lnTo>
                  <a:pt x="3234002" y="9525"/>
                </a:lnTo>
                <a:lnTo>
                  <a:pt x="3294327" y="3175"/>
                </a:lnTo>
                <a:lnTo>
                  <a:pt x="3361002" y="0"/>
                </a:lnTo>
                <a:lnTo>
                  <a:pt x="3430852" y="3175"/>
                </a:lnTo>
                <a:lnTo>
                  <a:pt x="3491177" y="9525"/>
                </a:lnTo>
                <a:lnTo>
                  <a:pt x="3543564" y="20637"/>
                </a:lnTo>
                <a:lnTo>
                  <a:pt x="3589602" y="36512"/>
                </a:lnTo>
                <a:lnTo>
                  <a:pt x="3630877" y="52387"/>
                </a:lnTo>
                <a:lnTo>
                  <a:pt x="3667389" y="68262"/>
                </a:lnTo>
                <a:lnTo>
                  <a:pt x="3705489" y="87312"/>
                </a:lnTo>
                <a:lnTo>
                  <a:pt x="3743589" y="106362"/>
                </a:lnTo>
                <a:lnTo>
                  <a:pt x="3780102" y="125412"/>
                </a:lnTo>
                <a:lnTo>
                  <a:pt x="3821377" y="141287"/>
                </a:lnTo>
                <a:lnTo>
                  <a:pt x="3867414" y="155575"/>
                </a:lnTo>
                <a:lnTo>
                  <a:pt x="3919802" y="166687"/>
                </a:lnTo>
                <a:lnTo>
                  <a:pt x="3980127" y="174625"/>
                </a:lnTo>
                <a:lnTo>
                  <a:pt x="4048389" y="176212"/>
                </a:lnTo>
                <a:lnTo>
                  <a:pt x="4116652" y="174625"/>
                </a:lnTo>
                <a:lnTo>
                  <a:pt x="4176977" y="166687"/>
                </a:lnTo>
                <a:lnTo>
                  <a:pt x="4229364" y="155575"/>
                </a:lnTo>
                <a:lnTo>
                  <a:pt x="4275402" y="141287"/>
                </a:lnTo>
                <a:lnTo>
                  <a:pt x="4316677" y="125412"/>
                </a:lnTo>
                <a:lnTo>
                  <a:pt x="4353189" y="106362"/>
                </a:lnTo>
                <a:lnTo>
                  <a:pt x="4429389" y="68262"/>
                </a:lnTo>
                <a:lnTo>
                  <a:pt x="4465902" y="52387"/>
                </a:lnTo>
                <a:lnTo>
                  <a:pt x="4507177" y="36512"/>
                </a:lnTo>
                <a:lnTo>
                  <a:pt x="4553216" y="20637"/>
                </a:lnTo>
                <a:lnTo>
                  <a:pt x="4605602" y="9525"/>
                </a:lnTo>
                <a:lnTo>
                  <a:pt x="4665928" y="3175"/>
                </a:lnTo>
                <a:lnTo>
                  <a:pt x="4734189" y="0"/>
                </a:lnTo>
                <a:lnTo>
                  <a:pt x="4802453" y="3175"/>
                </a:lnTo>
                <a:lnTo>
                  <a:pt x="4862777" y="9525"/>
                </a:lnTo>
                <a:lnTo>
                  <a:pt x="4915165" y="20637"/>
                </a:lnTo>
                <a:lnTo>
                  <a:pt x="4961202" y="36512"/>
                </a:lnTo>
                <a:lnTo>
                  <a:pt x="5002478" y="52387"/>
                </a:lnTo>
                <a:lnTo>
                  <a:pt x="5038989" y="68262"/>
                </a:lnTo>
                <a:lnTo>
                  <a:pt x="5077091" y="87312"/>
                </a:lnTo>
                <a:lnTo>
                  <a:pt x="5115189" y="106362"/>
                </a:lnTo>
                <a:lnTo>
                  <a:pt x="5151702" y="125412"/>
                </a:lnTo>
                <a:lnTo>
                  <a:pt x="5192978" y="141287"/>
                </a:lnTo>
                <a:lnTo>
                  <a:pt x="5239014" y="155575"/>
                </a:lnTo>
                <a:lnTo>
                  <a:pt x="5291401" y="166687"/>
                </a:lnTo>
                <a:lnTo>
                  <a:pt x="5351727" y="174625"/>
                </a:lnTo>
                <a:lnTo>
                  <a:pt x="5410199" y="175985"/>
                </a:lnTo>
                <a:lnTo>
                  <a:pt x="5468671" y="174625"/>
                </a:lnTo>
                <a:lnTo>
                  <a:pt x="5528996" y="166687"/>
                </a:lnTo>
                <a:lnTo>
                  <a:pt x="5581383" y="155575"/>
                </a:lnTo>
                <a:lnTo>
                  <a:pt x="5627421" y="141287"/>
                </a:lnTo>
                <a:lnTo>
                  <a:pt x="5668696" y="125412"/>
                </a:lnTo>
                <a:lnTo>
                  <a:pt x="5705210" y="106362"/>
                </a:lnTo>
                <a:lnTo>
                  <a:pt x="5743308" y="87312"/>
                </a:lnTo>
                <a:lnTo>
                  <a:pt x="5781408" y="68262"/>
                </a:lnTo>
                <a:lnTo>
                  <a:pt x="5817921" y="52387"/>
                </a:lnTo>
                <a:lnTo>
                  <a:pt x="5859196" y="36512"/>
                </a:lnTo>
                <a:lnTo>
                  <a:pt x="5905234" y="20637"/>
                </a:lnTo>
                <a:lnTo>
                  <a:pt x="5957621" y="9525"/>
                </a:lnTo>
                <a:lnTo>
                  <a:pt x="6017948" y="3175"/>
                </a:lnTo>
                <a:lnTo>
                  <a:pt x="6086210" y="0"/>
                </a:lnTo>
                <a:lnTo>
                  <a:pt x="6095999" y="455"/>
                </a:lnTo>
                <a:lnTo>
                  <a:pt x="6105789" y="0"/>
                </a:lnTo>
                <a:lnTo>
                  <a:pt x="6174052" y="3175"/>
                </a:lnTo>
                <a:lnTo>
                  <a:pt x="6234377" y="9525"/>
                </a:lnTo>
                <a:lnTo>
                  <a:pt x="6286764" y="20637"/>
                </a:lnTo>
                <a:lnTo>
                  <a:pt x="6332802" y="36512"/>
                </a:lnTo>
                <a:lnTo>
                  <a:pt x="6374077" y="52387"/>
                </a:lnTo>
                <a:lnTo>
                  <a:pt x="6410589" y="68262"/>
                </a:lnTo>
                <a:lnTo>
                  <a:pt x="6448689" y="87312"/>
                </a:lnTo>
                <a:lnTo>
                  <a:pt x="6486789" y="106362"/>
                </a:lnTo>
                <a:lnTo>
                  <a:pt x="6523302" y="125412"/>
                </a:lnTo>
                <a:lnTo>
                  <a:pt x="6564577" y="141287"/>
                </a:lnTo>
                <a:lnTo>
                  <a:pt x="6610614" y="155575"/>
                </a:lnTo>
                <a:lnTo>
                  <a:pt x="6663002" y="166687"/>
                </a:lnTo>
                <a:lnTo>
                  <a:pt x="6723327" y="174625"/>
                </a:lnTo>
                <a:lnTo>
                  <a:pt x="6781799" y="175985"/>
                </a:lnTo>
                <a:lnTo>
                  <a:pt x="6840271" y="174625"/>
                </a:lnTo>
                <a:lnTo>
                  <a:pt x="6900596" y="166687"/>
                </a:lnTo>
                <a:lnTo>
                  <a:pt x="6952983" y="155575"/>
                </a:lnTo>
                <a:lnTo>
                  <a:pt x="6999021" y="141287"/>
                </a:lnTo>
                <a:lnTo>
                  <a:pt x="7040296" y="125412"/>
                </a:lnTo>
                <a:lnTo>
                  <a:pt x="7076808" y="106362"/>
                </a:lnTo>
                <a:lnTo>
                  <a:pt x="7114908" y="87312"/>
                </a:lnTo>
                <a:lnTo>
                  <a:pt x="7153008" y="68262"/>
                </a:lnTo>
                <a:lnTo>
                  <a:pt x="7189521" y="52387"/>
                </a:lnTo>
                <a:lnTo>
                  <a:pt x="7230796" y="36512"/>
                </a:lnTo>
                <a:lnTo>
                  <a:pt x="7276833" y="20637"/>
                </a:lnTo>
                <a:lnTo>
                  <a:pt x="7329221" y="9525"/>
                </a:lnTo>
                <a:lnTo>
                  <a:pt x="7389546" y="3175"/>
                </a:lnTo>
                <a:lnTo>
                  <a:pt x="7457808" y="0"/>
                </a:lnTo>
                <a:lnTo>
                  <a:pt x="7526071" y="3175"/>
                </a:lnTo>
                <a:lnTo>
                  <a:pt x="7586396" y="9525"/>
                </a:lnTo>
                <a:lnTo>
                  <a:pt x="7638783" y="20637"/>
                </a:lnTo>
                <a:lnTo>
                  <a:pt x="7684821" y="36512"/>
                </a:lnTo>
                <a:lnTo>
                  <a:pt x="7726096" y="52387"/>
                </a:lnTo>
                <a:lnTo>
                  <a:pt x="7762608" y="68262"/>
                </a:lnTo>
                <a:lnTo>
                  <a:pt x="7800708" y="87312"/>
                </a:lnTo>
                <a:lnTo>
                  <a:pt x="7838808" y="106362"/>
                </a:lnTo>
                <a:lnTo>
                  <a:pt x="7875321" y="125412"/>
                </a:lnTo>
                <a:lnTo>
                  <a:pt x="7916596" y="141287"/>
                </a:lnTo>
                <a:lnTo>
                  <a:pt x="7962633" y="155575"/>
                </a:lnTo>
                <a:lnTo>
                  <a:pt x="8015021" y="166687"/>
                </a:lnTo>
                <a:lnTo>
                  <a:pt x="8075346" y="174625"/>
                </a:lnTo>
                <a:lnTo>
                  <a:pt x="8143608" y="176212"/>
                </a:lnTo>
                <a:lnTo>
                  <a:pt x="8211871" y="174625"/>
                </a:lnTo>
                <a:lnTo>
                  <a:pt x="8272196" y="166687"/>
                </a:lnTo>
                <a:lnTo>
                  <a:pt x="8324583" y="155575"/>
                </a:lnTo>
                <a:lnTo>
                  <a:pt x="8370621" y="141287"/>
                </a:lnTo>
                <a:lnTo>
                  <a:pt x="8411896" y="125412"/>
                </a:lnTo>
                <a:lnTo>
                  <a:pt x="8448408" y="106362"/>
                </a:lnTo>
                <a:lnTo>
                  <a:pt x="8486508" y="87312"/>
                </a:lnTo>
                <a:lnTo>
                  <a:pt x="8524608" y="68262"/>
                </a:lnTo>
                <a:lnTo>
                  <a:pt x="8561120" y="52387"/>
                </a:lnTo>
                <a:lnTo>
                  <a:pt x="8602396" y="36512"/>
                </a:lnTo>
                <a:lnTo>
                  <a:pt x="8648432" y="20637"/>
                </a:lnTo>
                <a:lnTo>
                  <a:pt x="8700820" y="9525"/>
                </a:lnTo>
                <a:lnTo>
                  <a:pt x="8761146" y="3175"/>
                </a:lnTo>
                <a:lnTo>
                  <a:pt x="8827820" y="0"/>
                </a:lnTo>
                <a:lnTo>
                  <a:pt x="8897670" y="3175"/>
                </a:lnTo>
                <a:lnTo>
                  <a:pt x="8957996" y="9525"/>
                </a:lnTo>
                <a:lnTo>
                  <a:pt x="9010382" y="20637"/>
                </a:lnTo>
                <a:lnTo>
                  <a:pt x="9056420" y="36512"/>
                </a:lnTo>
                <a:lnTo>
                  <a:pt x="9097696" y="52387"/>
                </a:lnTo>
                <a:lnTo>
                  <a:pt x="9134208" y="68262"/>
                </a:lnTo>
                <a:lnTo>
                  <a:pt x="9172308" y="87312"/>
                </a:lnTo>
                <a:lnTo>
                  <a:pt x="9210408" y="106362"/>
                </a:lnTo>
                <a:lnTo>
                  <a:pt x="9246920" y="125412"/>
                </a:lnTo>
                <a:lnTo>
                  <a:pt x="9288196" y="141287"/>
                </a:lnTo>
                <a:lnTo>
                  <a:pt x="9334232" y="155575"/>
                </a:lnTo>
                <a:lnTo>
                  <a:pt x="9386620" y="166687"/>
                </a:lnTo>
                <a:lnTo>
                  <a:pt x="9446946" y="174625"/>
                </a:lnTo>
                <a:lnTo>
                  <a:pt x="9515208" y="176212"/>
                </a:lnTo>
                <a:lnTo>
                  <a:pt x="9583470" y="174625"/>
                </a:lnTo>
                <a:lnTo>
                  <a:pt x="9643796" y="166687"/>
                </a:lnTo>
                <a:lnTo>
                  <a:pt x="9696182" y="155575"/>
                </a:lnTo>
                <a:lnTo>
                  <a:pt x="9742220" y="141287"/>
                </a:lnTo>
                <a:lnTo>
                  <a:pt x="9783496" y="125412"/>
                </a:lnTo>
                <a:lnTo>
                  <a:pt x="9820008" y="106362"/>
                </a:lnTo>
                <a:lnTo>
                  <a:pt x="9896208" y="68262"/>
                </a:lnTo>
                <a:lnTo>
                  <a:pt x="9932720" y="52387"/>
                </a:lnTo>
                <a:lnTo>
                  <a:pt x="9973996" y="36512"/>
                </a:lnTo>
                <a:lnTo>
                  <a:pt x="10020032" y="20637"/>
                </a:lnTo>
                <a:lnTo>
                  <a:pt x="10072420" y="9525"/>
                </a:lnTo>
                <a:lnTo>
                  <a:pt x="10132746" y="3175"/>
                </a:lnTo>
                <a:lnTo>
                  <a:pt x="10201008" y="0"/>
                </a:lnTo>
                <a:lnTo>
                  <a:pt x="10269270" y="3175"/>
                </a:lnTo>
                <a:lnTo>
                  <a:pt x="10329596" y="9525"/>
                </a:lnTo>
                <a:lnTo>
                  <a:pt x="10381982" y="20637"/>
                </a:lnTo>
                <a:lnTo>
                  <a:pt x="10428020" y="36512"/>
                </a:lnTo>
                <a:lnTo>
                  <a:pt x="10469296" y="52387"/>
                </a:lnTo>
                <a:lnTo>
                  <a:pt x="10505808" y="68262"/>
                </a:lnTo>
                <a:lnTo>
                  <a:pt x="10543908" y="87312"/>
                </a:lnTo>
                <a:lnTo>
                  <a:pt x="10582008" y="106362"/>
                </a:lnTo>
                <a:lnTo>
                  <a:pt x="10618520" y="125412"/>
                </a:lnTo>
                <a:lnTo>
                  <a:pt x="10659796" y="141287"/>
                </a:lnTo>
                <a:lnTo>
                  <a:pt x="10705832" y="155575"/>
                </a:lnTo>
                <a:lnTo>
                  <a:pt x="10758220" y="166687"/>
                </a:lnTo>
                <a:lnTo>
                  <a:pt x="10818546" y="174625"/>
                </a:lnTo>
                <a:lnTo>
                  <a:pt x="10886808" y="176212"/>
                </a:lnTo>
                <a:lnTo>
                  <a:pt x="10955070" y="174625"/>
                </a:lnTo>
                <a:lnTo>
                  <a:pt x="11015396" y="166687"/>
                </a:lnTo>
                <a:lnTo>
                  <a:pt x="11067782" y="155575"/>
                </a:lnTo>
                <a:lnTo>
                  <a:pt x="11113820" y="141287"/>
                </a:lnTo>
                <a:lnTo>
                  <a:pt x="11155096" y="125412"/>
                </a:lnTo>
                <a:lnTo>
                  <a:pt x="11191608" y="106362"/>
                </a:lnTo>
                <a:lnTo>
                  <a:pt x="11229708" y="87312"/>
                </a:lnTo>
                <a:lnTo>
                  <a:pt x="11267808" y="68262"/>
                </a:lnTo>
                <a:lnTo>
                  <a:pt x="11304320" y="52387"/>
                </a:lnTo>
                <a:lnTo>
                  <a:pt x="11345596" y="36512"/>
                </a:lnTo>
                <a:lnTo>
                  <a:pt x="11391632" y="20637"/>
                </a:lnTo>
                <a:lnTo>
                  <a:pt x="11444020" y="9525"/>
                </a:lnTo>
                <a:lnTo>
                  <a:pt x="11504346" y="3175"/>
                </a:lnTo>
                <a:lnTo>
                  <a:pt x="11572608" y="0"/>
                </a:lnTo>
                <a:lnTo>
                  <a:pt x="11640870" y="3175"/>
                </a:lnTo>
                <a:lnTo>
                  <a:pt x="11701196" y="9525"/>
                </a:lnTo>
                <a:lnTo>
                  <a:pt x="11753582" y="20637"/>
                </a:lnTo>
                <a:lnTo>
                  <a:pt x="11799620" y="36512"/>
                </a:lnTo>
                <a:lnTo>
                  <a:pt x="11840896" y="52387"/>
                </a:lnTo>
                <a:lnTo>
                  <a:pt x="11877408" y="68262"/>
                </a:lnTo>
                <a:lnTo>
                  <a:pt x="11915508" y="87312"/>
                </a:lnTo>
                <a:lnTo>
                  <a:pt x="11953608" y="106362"/>
                </a:lnTo>
                <a:lnTo>
                  <a:pt x="11990120" y="125412"/>
                </a:lnTo>
                <a:lnTo>
                  <a:pt x="12031396" y="141287"/>
                </a:lnTo>
                <a:lnTo>
                  <a:pt x="12077432" y="155575"/>
                </a:lnTo>
                <a:lnTo>
                  <a:pt x="12129820" y="166688"/>
                </a:lnTo>
                <a:lnTo>
                  <a:pt x="12190146" y="174625"/>
                </a:lnTo>
                <a:lnTo>
                  <a:pt x="12191998" y="174668"/>
                </a:lnTo>
                <a:lnTo>
                  <a:pt x="12191998" y="851265"/>
                </a:lnTo>
                <a:lnTo>
                  <a:pt x="0" y="851265"/>
                </a:lnTo>
                <a:lnTo>
                  <a:pt x="0" y="174668"/>
                </a:lnTo>
                <a:lnTo>
                  <a:pt x="1852" y="174625"/>
                </a:lnTo>
                <a:lnTo>
                  <a:pt x="62177" y="166687"/>
                </a:lnTo>
                <a:lnTo>
                  <a:pt x="114564" y="155575"/>
                </a:lnTo>
                <a:lnTo>
                  <a:pt x="160602" y="141287"/>
                </a:lnTo>
                <a:lnTo>
                  <a:pt x="201877" y="125412"/>
                </a:lnTo>
                <a:lnTo>
                  <a:pt x="238389" y="106362"/>
                </a:lnTo>
                <a:lnTo>
                  <a:pt x="276489" y="87312"/>
                </a:lnTo>
                <a:lnTo>
                  <a:pt x="314589" y="68262"/>
                </a:lnTo>
                <a:lnTo>
                  <a:pt x="351102" y="52387"/>
                </a:lnTo>
                <a:lnTo>
                  <a:pt x="392377" y="36512"/>
                </a:lnTo>
                <a:lnTo>
                  <a:pt x="438414" y="20637"/>
                </a:lnTo>
                <a:lnTo>
                  <a:pt x="490802" y="9525"/>
                </a:lnTo>
                <a:lnTo>
                  <a:pt x="551127" y="31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B82F38D3-F3C5-4E6D-BF9C-84F64F99E3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1051" y="6084277"/>
            <a:ext cx="773723" cy="773723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63137166-B57F-4183-A576-24E74EEDDBB6}"/>
              </a:ext>
            </a:extLst>
          </p:cNvPr>
          <p:cNvSpPr txBox="1"/>
          <p:nvPr/>
        </p:nvSpPr>
        <p:spPr>
          <a:xfrm>
            <a:off x="1325216" y="463827"/>
            <a:ext cx="90343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latin typeface="Oswald" pitchFamily="2" charset="0"/>
              </a:rPr>
              <a:t>DUE DIVERSI TIPI DI CLIMA PER LA GESTIONE DEI CONFLITTI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D02C0A1B-AC9F-48EE-BBF7-28265F49B25A}"/>
              </a:ext>
            </a:extLst>
          </p:cNvPr>
          <p:cNvSpPr txBox="1"/>
          <p:nvPr/>
        </p:nvSpPr>
        <p:spPr>
          <a:xfrm>
            <a:off x="1537252" y="1919592"/>
            <a:ext cx="5559951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it-IT" sz="2400" b="1" u="sng" dirty="0">
                <a:latin typeface="Oswald" pitchFamily="2" charset="0"/>
              </a:rPr>
              <a:t>CLIMA DI SUPPORTO</a:t>
            </a:r>
          </a:p>
          <a:p>
            <a:endParaRPr lang="it-IT" b="1" u="sng" dirty="0">
              <a:latin typeface="Oswald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000" b="1" dirty="0">
                <a:latin typeface="Oswald" pitchFamily="2" charset="0"/>
              </a:rPr>
              <a:t>Descrizione: </a:t>
            </a:r>
            <a:r>
              <a:rPr lang="it-IT" sz="2000" dirty="0">
                <a:latin typeface="Oswald" pitchFamily="2" charset="0"/>
              </a:rPr>
              <a:t>Presentare idee e opinioni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000" b="1" dirty="0">
                <a:latin typeface="Oswald" pitchFamily="2" charset="0"/>
              </a:rPr>
              <a:t>Orientamento al problema: </a:t>
            </a:r>
            <a:r>
              <a:rPr lang="it-IT" sz="2000" dirty="0">
                <a:latin typeface="Oswald" pitchFamily="2" charset="0"/>
              </a:rPr>
              <a:t>Focalizzare l’attenzione sull’obiettivo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000" b="1" dirty="0">
                <a:latin typeface="Oswald" pitchFamily="2" charset="0"/>
              </a:rPr>
              <a:t>Spontaneità: </a:t>
            </a:r>
            <a:r>
              <a:rPr lang="it-IT" sz="2000" dirty="0">
                <a:latin typeface="Oswald" pitchFamily="2" charset="0"/>
              </a:rPr>
              <a:t>Comunicare apertamente e spontaneamente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000" b="1" dirty="0">
                <a:latin typeface="Oswald" pitchFamily="2" charset="0"/>
              </a:rPr>
              <a:t>Empatia: </a:t>
            </a:r>
            <a:r>
              <a:rPr lang="it-IT" sz="2000" dirty="0">
                <a:latin typeface="Oswald" pitchFamily="2" charset="0"/>
              </a:rPr>
              <a:t>Capire i pensieri delle altre persone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000" b="1" dirty="0">
                <a:latin typeface="Oswald" pitchFamily="2" charset="0"/>
              </a:rPr>
              <a:t>Equità: </a:t>
            </a:r>
            <a:r>
              <a:rPr lang="it-IT" sz="2000" dirty="0">
                <a:latin typeface="Oswald" pitchFamily="2" charset="0"/>
              </a:rPr>
              <a:t>Chiedere le opinioni altrui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000" b="1" dirty="0">
                <a:latin typeface="Oswald" pitchFamily="2" charset="0"/>
              </a:rPr>
              <a:t>Sospensione del giudizio: </a:t>
            </a:r>
            <a:r>
              <a:rPr lang="it-IT" sz="2000" dirty="0">
                <a:latin typeface="Oswald" pitchFamily="2" charset="0"/>
              </a:rPr>
              <a:t>Essere disponibili ad ascoltare le idee degli altri</a:t>
            </a:r>
            <a:endParaRPr lang="it-IT" sz="2000" b="1" dirty="0">
              <a:latin typeface="Oswald" pitchFamily="2" charset="0"/>
            </a:endParaRPr>
          </a:p>
        </p:txBody>
      </p:sp>
      <p:pic>
        <p:nvPicPr>
          <p:cNvPr id="8" name="Immagine 7" descr="Immagine che contiene clipart&#10;&#10;Descrizione generata automaticamente">
            <a:extLst>
              <a:ext uri="{FF2B5EF4-FFF2-40B4-BE49-F238E27FC236}">
                <a16:creationId xmlns:a16="http://schemas.microsoft.com/office/drawing/2014/main" id="{1A33AAD6-B8CA-451E-9B56-8BDC49BFD1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49773" y="1621108"/>
            <a:ext cx="3888836" cy="3807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2723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1DF61F47-37EC-408A-BDC8-E491FB5E5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8157995-9098-42A2-8E36-8BA9015D75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89DBA3C2-C92B-4CEB-868F-52A62295B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3AB55863-A65A-454D-B43B-1A7633FAFF10}"/>
              </a:ext>
            </a:extLst>
          </p:cNvPr>
          <p:cNvSpPr txBox="1"/>
          <p:nvPr/>
        </p:nvSpPr>
        <p:spPr>
          <a:xfrm>
            <a:off x="1182486" y="658822"/>
            <a:ext cx="9177130" cy="12759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 defTabSz="914400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</a:pPr>
            <a:endParaRPr lang="en-US" sz="3200" dirty="0">
              <a:latin typeface="Oswald" pitchFamily="2" charset="0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0A5C11C9-65D2-491A-A266-6ADBD2CB44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006736"/>
            <a:ext cx="12191998" cy="851265"/>
          </a:xfrm>
          <a:custGeom>
            <a:avLst/>
            <a:gdLst>
              <a:gd name="connsiteX0" fmla="*/ 619389 w 12191998"/>
              <a:gd name="connsiteY0" fmla="*/ 0 h 851265"/>
              <a:gd name="connsiteX1" fmla="*/ 687652 w 12191998"/>
              <a:gd name="connsiteY1" fmla="*/ 3175 h 851265"/>
              <a:gd name="connsiteX2" fmla="*/ 747977 w 12191998"/>
              <a:gd name="connsiteY2" fmla="*/ 9525 h 851265"/>
              <a:gd name="connsiteX3" fmla="*/ 800364 w 12191998"/>
              <a:gd name="connsiteY3" fmla="*/ 20637 h 851265"/>
              <a:gd name="connsiteX4" fmla="*/ 846402 w 12191998"/>
              <a:gd name="connsiteY4" fmla="*/ 36512 h 851265"/>
              <a:gd name="connsiteX5" fmla="*/ 887677 w 12191998"/>
              <a:gd name="connsiteY5" fmla="*/ 52387 h 851265"/>
              <a:gd name="connsiteX6" fmla="*/ 924189 w 12191998"/>
              <a:gd name="connsiteY6" fmla="*/ 68262 h 851265"/>
              <a:gd name="connsiteX7" fmla="*/ 962289 w 12191998"/>
              <a:gd name="connsiteY7" fmla="*/ 87312 h 851265"/>
              <a:gd name="connsiteX8" fmla="*/ 1000389 w 12191998"/>
              <a:gd name="connsiteY8" fmla="*/ 106362 h 851265"/>
              <a:gd name="connsiteX9" fmla="*/ 1036902 w 12191998"/>
              <a:gd name="connsiteY9" fmla="*/ 125412 h 851265"/>
              <a:gd name="connsiteX10" fmla="*/ 1078177 w 12191998"/>
              <a:gd name="connsiteY10" fmla="*/ 141287 h 851265"/>
              <a:gd name="connsiteX11" fmla="*/ 1124214 w 12191998"/>
              <a:gd name="connsiteY11" fmla="*/ 155575 h 851265"/>
              <a:gd name="connsiteX12" fmla="*/ 1176602 w 12191998"/>
              <a:gd name="connsiteY12" fmla="*/ 166687 h 851265"/>
              <a:gd name="connsiteX13" fmla="*/ 1236927 w 12191998"/>
              <a:gd name="connsiteY13" fmla="*/ 174625 h 851265"/>
              <a:gd name="connsiteX14" fmla="*/ 1305189 w 12191998"/>
              <a:gd name="connsiteY14" fmla="*/ 176212 h 851265"/>
              <a:gd name="connsiteX15" fmla="*/ 1373452 w 12191998"/>
              <a:gd name="connsiteY15" fmla="*/ 174625 h 851265"/>
              <a:gd name="connsiteX16" fmla="*/ 1433777 w 12191998"/>
              <a:gd name="connsiteY16" fmla="*/ 166687 h 851265"/>
              <a:gd name="connsiteX17" fmla="*/ 1486164 w 12191998"/>
              <a:gd name="connsiteY17" fmla="*/ 155575 h 851265"/>
              <a:gd name="connsiteX18" fmla="*/ 1532202 w 12191998"/>
              <a:gd name="connsiteY18" fmla="*/ 141287 h 851265"/>
              <a:gd name="connsiteX19" fmla="*/ 1573477 w 12191998"/>
              <a:gd name="connsiteY19" fmla="*/ 125412 h 851265"/>
              <a:gd name="connsiteX20" fmla="*/ 1609989 w 12191998"/>
              <a:gd name="connsiteY20" fmla="*/ 106362 h 851265"/>
              <a:gd name="connsiteX21" fmla="*/ 1648089 w 12191998"/>
              <a:gd name="connsiteY21" fmla="*/ 87312 h 851265"/>
              <a:gd name="connsiteX22" fmla="*/ 1686189 w 12191998"/>
              <a:gd name="connsiteY22" fmla="*/ 68262 h 851265"/>
              <a:gd name="connsiteX23" fmla="*/ 1722702 w 12191998"/>
              <a:gd name="connsiteY23" fmla="*/ 52387 h 851265"/>
              <a:gd name="connsiteX24" fmla="*/ 1763977 w 12191998"/>
              <a:gd name="connsiteY24" fmla="*/ 36512 h 851265"/>
              <a:gd name="connsiteX25" fmla="*/ 1810014 w 12191998"/>
              <a:gd name="connsiteY25" fmla="*/ 20637 h 851265"/>
              <a:gd name="connsiteX26" fmla="*/ 1862402 w 12191998"/>
              <a:gd name="connsiteY26" fmla="*/ 9525 h 851265"/>
              <a:gd name="connsiteX27" fmla="*/ 1922727 w 12191998"/>
              <a:gd name="connsiteY27" fmla="*/ 3175 h 851265"/>
              <a:gd name="connsiteX28" fmla="*/ 1990989 w 12191998"/>
              <a:gd name="connsiteY28" fmla="*/ 0 h 851265"/>
              <a:gd name="connsiteX29" fmla="*/ 2059252 w 12191998"/>
              <a:gd name="connsiteY29" fmla="*/ 3175 h 851265"/>
              <a:gd name="connsiteX30" fmla="*/ 2119577 w 12191998"/>
              <a:gd name="connsiteY30" fmla="*/ 9525 h 851265"/>
              <a:gd name="connsiteX31" fmla="*/ 2171964 w 12191998"/>
              <a:gd name="connsiteY31" fmla="*/ 20637 h 851265"/>
              <a:gd name="connsiteX32" fmla="*/ 2218002 w 12191998"/>
              <a:gd name="connsiteY32" fmla="*/ 36512 h 851265"/>
              <a:gd name="connsiteX33" fmla="*/ 2259277 w 12191998"/>
              <a:gd name="connsiteY33" fmla="*/ 52387 h 851265"/>
              <a:gd name="connsiteX34" fmla="*/ 2295789 w 12191998"/>
              <a:gd name="connsiteY34" fmla="*/ 68262 h 851265"/>
              <a:gd name="connsiteX35" fmla="*/ 2333889 w 12191998"/>
              <a:gd name="connsiteY35" fmla="*/ 87312 h 851265"/>
              <a:gd name="connsiteX36" fmla="*/ 2371989 w 12191998"/>
              <a:gd name="connsiteY36" fmla="*/ 106362 h 851265"/>
              <a:gd name="connsiteX37" fmla="*/ 2408502 w 12191998"/>
              <a:gd name="connsiteY37" fmla="*/ 125412 h 851265"/>
              <a:gd name="connsiteX38" fmla="*/ 2449777 w 12191998"/>
              <a:gd name="connsiteY38" fmla="*/ 141287 h 851265"/>
              <a:gd name="connsiteX39" fmla="*/ 2495814 w 12191998"/>
              <a:gd name="connsiteY39" fmla="*/ 155575 h 851265"/>
              <a:gd name="connsiteX40" fmla="*/ 2548202 w 12191998"/>
              <a:gd name="connsiteY40" fmla="*/ 166687 h 851265"/>
              <a:gd name="connsiteX41" fmla="*/ 2608527 w 12191998"/>
              <a:gd name="connsiteY41" fmla="*/ 174625 h 851265"/>
              <a:gd name="connsiteX42" fmla="*/ 2676789 w 12191998"/>
              <a:gd name="connsiteY42" fmla="*/ 176212 h 851265"/>
              <a:gd name="connsiteX43" fmla="*/ 2745052 w 12191998"/>
              <a:gd name="connsiteY43" fmla="*/ 174625 h 851265"/>
              <a:gd name="connsiteX44" fmla="*/ 2805377 w 12191998"/>
              <a:gd name="connsiteY44" fmla="*/ 166687 h 851265"/>
              <a:gd name="connsiteX45" fmla="*/ 2857764 w 12191998"/>
              <a:gd name="connsiteY45" fmla="*/ 155575 h 851265"/>
              <a:gd name="connsiteX46" fmla="*/ 2903802 w 12191998"/>
              <a:gd name="connsiteY46" fmla="*/ 141287 h 851265"/>
              <a:gd name="connsiteX47" fmla="*/ 2945077 w 12191998"/>
              <a:gd name="connsiteY47" fmla="*/ 125412 h 851265"/>
              <a:gd name="connsiteX48" fmla="*/ 2981589 w 12191998"/>
              <a:gd name="connsiteY48" fmla="*/ 106362 h 851265"/>
              <a:gd name="connsiteX49" fmla="*/ 3019689 w 12191998"/>
              <a:gd name="connsiteY49" fmla="*/ 87312 h 851265"/>
              <a:gd name="connsiteX50" fmla="*/ 3057789 w 12191998"/>
              <a:gd name="connsiteY50" fmla="*/ 68262 h 851265"/>
              <a:gd name="connsiteX51" fmla="*/ 3094302 w 12191998"/>
              <a:gd name="connsiteY51" fmla="*/ 52387 h 851265"/>
              <a:gd name="connsiteX52" fmla="*/ 3135577 w 12191998"/>
              <a:gd name="connsiteY52" fmla="*/ 36512 h 851265"/>
              <a:gd name="connsiteX53" fmla="*/ 3181614 w 12191998"/>
              <a:gd name="connsiteY53" fmla="*/ 20637 h 851265"/>
              <a:gd name="connsiteX54" fmla="*/ 3234002 w 12191998"/>
              <a:gd name="connsiteY54" fmla="*/ 9525 h 851265"/>
              <a:gd name="connsiteX55" fmla="*/ 3294327 w 12191998"/>
              <a:gd name="connsiteY55" fmla="*/ 3175 h 851265"/>
              <a:gd name="connsiteX56" fmla="*/ 3361002 w 12191998"/>
              <a:gd name="connsiteY56" fmla="*/ 0 h 851265"/>
              <a:gd name="connsiteX57" fmla="*/ 3430852 w 12191998"/>
              <a:gd name="connsiteY57" fmla="*/ 3175 h 851265"/>
              <a:gd name="connsiteX58" fmla="*/ 3491177 w 12191998"/>
              <a:gd name="connsiteY58" fmla="*/ 9525 h 851265"/>
              <a:gd name="connsiteX59" fmla="*/ 3543564 w 12191998"/>
              <a:gd name="connsiteY59" fmla="*/ 20637 h 851265"/>
              <a:gd name="connsiteX60" fmla="*/ 3589602 w 12191998"/>
              <a:gd name="connsiteY60" fmla="*/ 36512 h 851265"/>
              <a:gd name="connsiteX61" fmla="*/ 3630877 w 12191998"/>
              <a:gd name="connsiteY61" fmla="*/ 52387 h 851265"/>
              <a:gd name="connsiteX62" fmla="*/ 3667389 w 12191998"/>
              <a:gd name="connsiteY62" fmla="*/ 68262 h 851265"/>
              <a:gd name="connsiteX63" fmla="*/ 3705489 w 12191998"/>
              <a:gd name="connsiteY63" fmla="*/ 87312 h 851265"/>
              <a:gd name="connsiteX64" fmla="*/ 3743589 w 12191998"/>
              <a:gd name="connsiteY64" fmla="*/ 106362 h 851265"/>
              <a:gd name="connsiteX65" fmla="*/ 3780102 w 12191998"/>
              <a:gd name="connsiteY65" fmla="*/ 125412 h 851265"/>
              <a:gd name="connsiteX66" fmla="*/ 3821377 w 12191998"/>
              <a:gd name="connsiteY66" fmla="*/ 141287 h 851265"/>
              <a:gd name="connsiteX67" fmla="*/ 3867414 w 12191998"/>
              <a:gd name="connsiteY67" fmla="*/ 155575 h 851265"/>
              <a:gd name="connsiteX68" fmla="*/ 3919802 w 12191998"/>
              <a:gd name="connsiteY68" fmla="*/ 166687 h 851265"/>
              <a:gd name="connsiteX69" fmla="*/ 3980127 w 12191998"/>
              <a:gd name="connsiteY69" fmla="*/ 174625 h 851265"/>
              <a:gd name="connsiteX70" fmla="*/ 4048389 w 12191998"/>
              <a:gd name="connsiteY70" fmla="*/ 176212 h 851265"/>
              <a:gd name="connsiteX71" fmla="*/ 4116652 w 12191998"/>
              <a:gd name="connsiteY71" fmla="*/ 174625 h 851265"/>
              <a:gd name="connsiteX72" fmla="*/ 4176977 w 12191998"/>
              <a:gd name="connsiteY72" fmla="*/ 166687 h 851265"/>
              <a:gd name="connsiteX73" fmla="*/ 4229364 w 12191998"/>
              <a:gd name="connsiteY73" fmla="*/ 155575 h 851265"/>
              <a:gd name="connsiteX74" fmla="*/ 4275402 w 12191998"/>
              <a:gd name="connsiteY74" fmla="*/ 141287 h 851265"/>
              <a:gd name="connsiteX75" fmla="*/ 4316677 w 12191998"/>
              <a:gd name="connsiteY75" fmla="*/ 125412 h 851265"/>
              <a:gd name="connsiteX76" fmla="*/ 4353189 w 12191998"/>
              <a:gd name="connsiteY76" fmla="*/ 106362 h 851265"/>
              <a:gd name="connsiteX77" fmla="*/ 4429389 w 12191998"/>
              <a:gd name="connsiteY77" fmla="*/ 68262 h 851265"/>
              <a:gd name="connsiteX78" fmla="*/ 4465902 w 12191998"/>
              <a:gd name="connsiteY78" fmla="*/ 52387 h 851265"/>
              <a:gd name="connsiteX79" fmla="*/ 4507177 w 12191998"/>
              <a:gd name="connsiteY79" fmla="*/ 36512 h 851265"/>
              <a:gd name="connsiteX80" fmla="*/ 4553216 w 12191998"/>
              <a:gd name="connsiteY80" fmla="*/ 20637 h 851265"/>
              <a:gd name="connsiteX81" fmla="*/ 4605602 w 12191998"/>
              <a:gd name="connsiteY81" fmla="*/ 9525 h 851265"/>
              <a:gd name="connsiteX82" fmla="*/ 4665928 w 12191998"/>
              <a:gd name="connsiteY82" fmla="*/ 3175 h 851265"/>
              <a:gd name="connsiteX83" fmla="*/ 4734189 w 12191998"/>
              <a:gd name="connsiteY83" fmla="*/ 0 h 851265"/>
              <a:gd name="connsiteX84" fmla="*/ 4802453 w 12191998"/>
              <a:gd name="connsiteY84" fmla="*/ 3175 h 851265"/>
              <a:gd name="connsiteX85" fmla="*/ 4862777 w 12191998"/>
              <a:gd name="connsiteY85" fmla="*/ 9525 h 851265"/>
              <a:gd name="connsiteX86" fmla="*/ 4915165 w 12191998"/>
              <a:gd name="connsiteY86" fmla="*/ 20637 h 851265"/>
              <a:gd name="connsiteX87" fmla="*/ 4961202 w 12191998"/>
              <a:gd name="connsiteY87" fmla="*/ 36512 h 851265"/>
              <a:gd name="connsiteX88" fmla="*/ 5002478 w 12191998"/>
              <a:gd name="connsiteY88" fmla="*/ 52387 h 851265"/>
              <a:gd name="connsiteX89" fmla="*/ 5038989 w 12191998"/>
              <a:gd name="connsiteY89" fmla="*/ 68262 h 851265"/>
              <a:gd name="connsiteX90" fmla="*/ 5077091 w 12191998"/>
              <a:gd name="connsiteY90" fmla="*/ 87312 h 851265"/>
              <a:gd name="connsiteX91" fmla="*/ 5115189 w 12191998"/>
              <a:gd name="connsiteY91" fmla="*/ 106362 h 851265"/>
              <a:gd name="connsiteX92" fmla="*/ 5151702 w 12191998"/>
              <a:gd name="connsiteY92" fmla="*/ 125412 h 851265"/>
              <a:gd name="connsiteX93" fmla="*/ 5192978 w 12191998"/>
              <a:gd name="connsiteY93" fmla="*/ 141287 h 851265"/>
              <a:gd name="connsiteX94" fmla="*/ 5239014 w 12191998"/>
              <a:gd name="connsiteY94" fmla="*/ 155575 h 851265"/>
              <a:gd name="connsiteX95" fmla="*/ 5291401 w 12191998"/>
              <a:gd name="connsiteY95" fmla="*/ 166687 h 851265"/>
              <a:gd name="connsiteX96" fmla="*/ 5351727 w 12191998"/>
              <a:gd name="connsiteY96" fmla="*/ 174625 h 851265"/>
              <a:gd name="connsiteX97" fmla="*/ 5410199 w 12191998"/>
              <a:gd name="connsiteY97" fmla="*/ 175985 h 851265"/>
              <a:gd name="connsiteX98" fmla="*/ 5468671 w 12191998"/>
              <a:gd name="connsiteY98" fmla="*/ 174625 h 851265"/>
              <a:gd name="connsiteX99" fmla="*/ 5528996 w 12191998"/>
              <a:gd name="connsiteY99" fmla="*/ 166687 h 851265"/>
              <a:gd name="connsiteX100" fmla="*/ 5581383 w 12191998"/>
              <a:gd name="connsiteY100" fmla="*/ 155575 h 851265"/>
              <a:gd name="connsiteX101" fmla="*/ 5627421 w 12191998"/>
              <a:gd name="connsiteY101" fmla="*/ 141287 h 851265"/>
              <a:gd name="connsiteX102" fmla="*/ 5668696 w 12191998"/>
              <a:gd name="connsiteY102" fmla="*/ 125412 h 851265"/>
              <a:gd name="connsiteX103" fmla="*/ 5705210 w 12191998"/>
              <a:gd name="connsiteY103" fmla="*/ 106362 h 851265"/>
              <a:gd name="connsiteX104" fmla="*/ 5743308 w 12191998"/>
              <a:gd name="connsiteY104" fmla="*/ 87312 h 851265"/>
              <a:gd name="connsiteX105" fmla="*/ 5781408 w 12191998"/>
              <a:gd name="connsiteY105" fmla="*/ 68262 h 851265"/>
              <a:gd name="connsiteX106" fmla="*/ 5817921 w 12191998"/>
              <a:gd name="connsiteY106" fmla="*/ 52387 h 851265"/>
              <a:gd name="connsiteX107" fmla="*/ 5859196 w 12191998"/>
              <a:gd name="connsiteY107" fmla="*/ 36512 h 851265"/>
              <a:gd name="connsiteX108" fmla="*/ 5905234 w 12191998"/>
              <a:gd name="connsiteY108" fmla="*/ 20637 h 851265"/>
              <a:gd name="connsiteX109" fmla="*/ 5957621 w 12191998"/>
              <a:gd name="connsiteY109" fmla="*/ 9525 h 851265"/>
              <a:gd name="connsiteX110" fmla="*/ 6017948 w 12191998"/>
              <a:gd name="connsiteY110" fmla="*/ 3175 h 851265"/>
              <a:gd name="connsiteX111" fmla="*/ 6086210 w 12191998"/>
              <a:gd name="connsiteY111" fmla="*/ 0 h 851265"/>
              <a:gd name="connsiteX112" fmla="*/ 6095999 w 12191998"/>
              <a:gd name="connsiteY112" fmla="*/ 455 h 851265"/>
              <a:gd name="connsiteX113" fmla="*/ 6105789 w 12191998"/>
              <a:gd name="connsiteY113" fmla="*/ 0 h 851265"/>
              <a:gd name="connsiteX114" fmla="*/ 6174052 w 12191998"/>
              <a:gd name="connsiteY114" fmla="*/ 3175 h 851265"/>
              <a:gd name="connsiteX115" fmla="*/ 6234377 w 12191998"/>
              <a:gd name="connsiteY115" fmla="*/ 9525 h 851265"/>
              <a:gd name="connsiteX116" fmla="*/ 6286764 w 12191998"/>
              <a:gd name="connsiteY116" fmla="*/ 20637 h 851265"/>
              <a:gd name="connsiteX117" fmla="*/ 6332802 w 12191998"/>
              <a:gd name="connsiteY117" fmla="*/ 36512 h 851265"/>
              <a:gd name="connsiteX118" fmla="*/ 6374077 w 12191998"/>
              <a:gd name="connsiteY118" fmla="*/ 52387 h 851265"/>
              <a:gd name="connsiteX119" fmla="*/ 6410589 w 12191998"/>
              <a:gd name="connsiteY119" fmla="*/ 68262 h 851265"/>
              <a:gd name="connsiteX120" fmla="*/ 6448689 w 12191998"/>
              <a:gd name="connsiteY120" fmla="*/ 87312 h 851265"/>
              <a:gd name="connsiteX121" fmla="*/ 6486789 w 12191998"/>
              <a:gd name="connsiteY121" fmla="*/ 106362 h 851265"/>
              <a:gd name="connsiteX122" fmla="*/ 6523302 w 12191998"/>
              <a:gd name="connsiteY122" fmla="*/ 125412 h 851265"/>
              <a:gd name="connsiteX123" fmla="*/ 6564577 w 12191998"/>
              <a:gd name="connsiteY123" fmla="*/ 141287 h 851265"/>
              <a:gd name="connsiteX124" fmla="*/ 6610614 w 12191998"/>
              <a:gd name="connsiteY124" fmla="*/ 155575 h 851265"/>
              <a:gd name="connsiteX125" fmla="*/ 6663002 w 12191998"/>
              <a:gd name="connsiteY125" fmla="*/ 166687 h 851265"/>
              <a:gd name="connsiteX126" fmla="*/ 6723327 w 12191998"/>
              <a:gd name="connsiteY126" fmla="*/ 174625 h 851265"/>
              <a:gd name="connsiteX127" fmla="*/ 6781799 w 12191998"/>
              <a:gd name="connsiteY127" fmla="*/ 175985 h 851265"/>
              <a:gd name="connsiteX128" fmla="*/ 6840271 w 12191998"/>
              <a:gd name="connsiteY128" fmla="*/ 174625 h 851265"/>
              <a:gd name="connsiteX129" fmla="*/ 6900596 w 12191998"/>
              <a:gd name="connsiteY129" fmla="*/ 166687 h 851265"/>
              <a:gd name="connsiteX130" fmla="*/ 6952983 w 12191998"/>
              <a:gd name="connsiteY130" fmla="*/ 155575 h 851265"/>
              <a:gd name="connsiteX131" fmla="*/ 6999021 w 12191998"/>
              <a:gd name="connsiteY131" fmla="*/ 141287 h 851265"/>
              <a:gd name="connsiteX132" fmla="*/ 7040296 w 12191998"/>
              <a:gd name="connsiteY132" fmla="*/ 125412 h 851265"/>
              <a:gd name="connsiteX133" fmla="*/ 7076808 w 12191998"/>
              <a:gd name="connsiteY133" fmla="*/ 106362 h 851265"/>
              <a:gd name="connsiteX134" fmla="*/ 7114908 w 12191998"/>
              <a:gd name="connsiteY134" fmla="*/ 87312 h 851265"/>
              <a:gd name="connsiteX135" fmla="*/ 7153008 w 12191998"/>
              <a:gd name="connsiteY135" fmla="*/ 68262 h 851265"/>
              <a:gd name="connsiteX136" fmla="*/ 7189521 w 12191998"/>
              <a:gd name="connsiteY136" fmla="*/ 52387 h 851265"/>
              <a:gd name="connsiteX137" fmla="*/ 7230796 w 12191998"/>
              <a:gd name="connsiteY137" fmla="*/ 36512 h 851265"/>
              <a:gd name="connsiteX138" fmla="*/ 7276833 w 12191998"/>
              <a:gd name="connsiteY138" fmla="*/ 20637 h 851265"/>
              <a:gd name="connsiteX139" fmla="*/ 7329221 w 12191998"/>
              <a:gd name="connsiteY139" fmla="*/ 9525 h 851265"/>
              <a:gd name="connsiteX140" fmla="*/ 7389546 w 12191998"/>
              <a:gd name="connsiteY140" fmla="*/ 3175 h 851265"/>
              <a:gd name="connsiteX141" fmla="*/ 7457808 w 12191998"/>
              <a:gd name="connsiteY141" fmla="*/ 0 h 851265"/>
              <a:gd name="connsiteX142" fmla="*/ 7526071 w 12191998"/>
              <a:gd name="connsiteY142" fmla="*/ 3175 h 851265"/>
              <a:gd name="connsiteX143" fmla="*/ 7586396 w 12191998"/>
              <a:gd name="connsiteY143" fmla="*/ 9525 h 851265"/>
              <a:gd name="connsiteX144" fmla="*/ 7638783 w 12191998"/>
              <a:gd name="connsiteY144" fmla="*/ 20637 h 851265"/>
              <a:gd name="connsiteX145" fmla="*/ 7684821 w 12191998"/>
              <a:gd name="connsiteY145" fmla="*/ 36512 h 851265"/>
              <a:gd name="connsiteX146" fmla="*/ 7726096 w 12191998"/>
              <a:gd name="connsiteY146" fmla="*/ 52387 h 851265"/>
              <a:gd name="connsiteX147" fmla="*/ 7762608 w 12191998"/>
              <a:gd name="connsiteY147" fmla="*/ 68262 h 851265"/>
              <a:gd name="connsiteX148" fmla="*/ 7800708 w 12191998"/>
              <a:gd name="connsiteY148" fmla="*/ 87312 h 851265"/>
              <a:gd name="connsiteX149" fmla="*/ 7838808 w 12191998"/>
              <a:gd name="connsiteY149" fmla="*/ 106362 h 851265"/>
              <a:gd name="connsiteX150" fmla="*/ 7875321 w 12191998"/>
              <a:gd name="connsiteY150" fmla="*/ 125412 h 851265"/>
              <a:gd name="connsiteX151" fmla="*/ 7916596 w 12191998"/>
              <a:gd name="connsiteY151" fmla="*/ 141287 h 851265"/>
              <a:gd name="connsiteX152" fmla="*/ 7962633 w 12191998"/>
              <a:gd name="connsiteY152" fmla="*/ 155575 h 851265"/>
              <a:gd name="connsiteX153" fmla="*/ 8015021 w 12191998"/>
              <a:gd name="connsiteY153" fmla="*/ 166687 h 851265"/>
              <a:gd name="connsiteX154" fmla="*/ 8075346 w 12191998"/>
              <a:gd name="connsiteY154" fmla="*/ 174625 h 851265"/>
              <a:gd name="connsiteX155" fmla="*/ 8143608 w 12191998"/>
              <a:gd name="connsiteY155" fmla="*/ 176212 h 851265"/>
              <a:gd name="connsiteX156" fmla="*/ 8211871 w 12191998"/>
              <a:gd name="connsiteY156" fmla="*/ 174625 h 851265"/>
              <a:gd name="connsiteX157" fmla="*/ 8272196 w 12191998"/>
              <a:gd name="connsiteY157" fmla="*/ 166687 h 851265"/>
              <a:gd name="connsiteX158" fmla="*/ 8324583 w 12191998"/>
              <a:gd name="connsiteY158" fmla="*/ 155575 h 851265"/>
              <a:gd name="connsiteX159" fmla="*/ 8370621 w 12191998"/>
              <a:gd name="connsiteY159" fmla="*/ 141287 h 851265"/>
              <a:gd name="connsiteX160" fmla="*/ 8411896 w 12191998"/>
              <a:gd name="connsiteY160" fmla="*/ 125412 h 851265"/>
              <a:gd name="connsiteX161" fmla="*/ 8448408 w 12191998"/>
              <a:gd name="connsiteY161" fmla="*/ 106362 h 851265"/>
              <a:gd name="connsiteX162" fmla="*/ 8486508 w 12191998"/>
              <a:gd name="connsiteY162" fmla="*/ 87312 h 851265"/>
              <a:gd name="connsiteX163" fmla="*/ 8524608 w 12191998"/>
              <a:gd name="connsiteY163" fmla="*/ 68262 h 851265"/>
              <a:gd name="connsiteX164" fmla="*/ 8561120 w 12191998"/>
              <a:gd name="connsiteY164" fmla="*/ 52387 h 851265"/>
              <a:gd name="connsiteX165" fmla="*/ 8602396 w 12191998"/>
              <a:gd name="connsiteY165" fmla="*/ 36512 h 851265"/>
              <a:gd name="connsiteX166" fmla="*/ 8648432 w 12191998"/>
              <a:gd name="connsiteY166" fmla="*/ 20637 h 851265"/>
              <a:gd name="connsiteX167" fmla="*/ 8700820 w 12191998"/>
              <a:gd name="connsiteY167" fmla="*/ 9525 h 851265"/>
              <a:gd name="connsiteX168" fmla="*/ 8761146 w 12191998"/>
              <a:gd name="connsiteY168" fmla="*/ 3175 h 851265"/>
              <a:gd name="connsiteX169" fmla="*/ 8827820 w 12191998"/>
              <a:gd name="connsiteY169" fmla="*/ 0 h 851265"/>
              <a:gd name="connsiteX170" fmla="*/ 8897670 w 12191998"/>
              <a:gd name="connsiteY170" fmla="*/ 3175 h 851265"/>
              <a:gd name="connsiteX171" fmla="*/ 8957996 w 12191998"/>
              <a:gd name="connsiteY171" fmla="*/ 9525 h 851265"/>
              <a:gd name="connsiteX172" fmla="*/ 9010382 w 12191998"/>
              <a:gd name="connsiteY172" fmla="*/ 20637 h 851265"/>
              <a:gd name="connsiteX173" fmla="*/ 9056420 w 12191998"/>
              <a:gd name="connsiteY173" fmla="*/ 36512 h 851265"/>
              <a:gd name="connsiteX174" fmla="*/ 9097696 w 12191998"/>
              <a:gd name="connsiteY174" fmla="*/ 52387 h 851265"/>
              <a:gd name="connsiteX175" fmla="*/ 9134208 w 12191998"/>
              <a:gd name="connsiteY175" fmla="*/ 68262 h 851265"/>
              <a:gd name="connsiteX176" fmla="*/ 9172308 w 12191998"/>
              <a:gd name="connsiteY176" fmla="*/ 87312 h 851265"/>
              <a:gd name="connsiteX177" fmla="*/ 9210408 w 12191998"/>
              <a:gd name="connsiteY177" fmla="*/ 106362 h 851265"/>
              <a:gd name="connsiteX178" fmla="*/ 9246920 w 12191998"/>
              <a:gd name="connsiteY178" fmla="*/ 125412 h 851265"/>
              <a:gd name="connsiteX179" fmla="*/ 9288196 w 12191998"/>
              <a:gd name="connsiteY179" fmla="*/ 141287 h 851265"/>
              <a:gd name="connsiteX180" fmla="*/ 9334232 w 12191998"/>
              <a:gd name="connsiteY180" fmla="*/ 155575 h 851265"/>
              <a:gd name="connsiteX181" fmla="*/ 9386620 w 12191998"/>
              <a:gd name="connsiteY181" fmla="*/ 166687 h 851265"/>
              <a:gd name="connsiteX182" fmla="*/ 9446946 w 12191998"/>
              <a:gd name="connsiteY182" fmla="*/ 174625 h 851265"/>
              <a:gd name="connsiteX183" fmla="*/ 9515208 w 12191998"/>
              <a:gd name="connsiteY183" fmla="*/ 176212 h 851265"/>
              <a:gd name="connsiteX184" fmla="*/ 9583470 w 12191998"/>
              <a:gd name="connsiteY184" fmla="*/ 174625 h 851265"/>
              <a:gd name="connsiteX185" fmla="*/ 9643796 w 12191998"/>
              <a:gd name="connsiteY185" fmla="*/ 166687 h 851265"/>
              <a:gd name="connsiteX186" fmla="*/ 9696182 w 12191998"/>
              <a:gd name="connsiteY186" fmla="*/ 155575 h 851265"/>
              <a:gd name="connsiteX187" fmla="*/ 9742220 w 12191998"/>
              <a:gd name="connsiteY187" fmla="*/ 141287 h 851265"/>
              <a:gd name="connsiteX188" fmla="*/ 9783496 w 12191998"/>
              <a:gd name="connsiteY188" fmla="*/ 125412 h 851265"/>
              <a:gd name="connsiteX189" fmla="*/ 9820008 w 12191998"/>
              <a:gd name="connsiteY189" fmla="*/ 106362 h 851265"/>
              <a:gd name="connsiteX190" fmla="*/ 9896208 w 12191998"/>
              <a:gd name="connsiteY190" fmla="*/ 68262 h 851265"/>
              <a:gd name="connsiteX191" fmla="*/ 9932720 w 12191998"/>
              <a:gd name="connsiteY191" fmla="*/ 52387 h 851265"/>
              <a:gd name="connsiteX192" fmla="*/ 9973996 w 12191998"/>
              <a:gd name="connsiteY192" fmla="*/ 36512 h 851265"/>
              <a:gd name="connsiteX193" fmla="*/ 10020032 w 12191998"/>
              <a:gd name="connsiteY193" fmla="*/ 20637 h 851265"/>
              <a:gd name="connsiteX194" fmla="*/ 10072420 w 12191998"/>
              <a:gd name="connsiteY194" fmla="*/ 9525 h 851265"/>
              <a:gd name="connsiteX195" fmla="*/ 10132746 w 12191998"/>
              <a:gd name="connsiteY195" fmla="*/ 3175 h 851265"/>
              <a:gd name="connsiteX196" fmla="*/ 10201008 w 12191998"/>
              <a:gd name="connsiteY196" fmla="*/ 0 h 851265"/>
              <a:gd name="connsiteX197" fmla="*/ 10269270 w 12191998"/>
              <a:gd name="connsiteY197" fmla="*/ 3175 h 851265"/>
              <a:gd name="connsiteX198" fmla="*/ 10329596 w 12191998"/>
              <a:gd name="connsiteY198" fmla="*/ 9525 h 851265"/>
              <a:gd name="connsiteX199" fmla="*/ 10381982 w 12191998"/>
              <a:gd name="connsiteY199" fmla="*/ 20637 h 851265"/>
              <a:gd name="connsiteX200" fmla="*/ 10428020 w 12191998"/>
              <a:gd name="connsiteY200" fmla="*/ 36512 h 851265"/>
              <a:gd name="connsiteX201" fmla="*/ 10469296 w 12191998"/>
              <a:gd name="connsiteY201" fmla="*/ 52387 h 851265"/>
              <a:gd name="connsiteX202" fmla="*/ 10505808 w 12191998"/>
              <a:gd name="connsiteY202" fmla="*/ 68262 h 851265"/>
              <a:gd name="connsiteX203" fmla="*/ 10543908 w 12191998"/>
              <a:gd name="connsiteY203" fmla="*/ 87312 h 851265"/>
              <a:gd name="connsiteX204" fmla="*/ 10582008 w 12191998"/>
              <a:gd name="connsiteY204" fmla="*/ 106362 h 851265"/>
              <a:gd name="connsiteX205" fmla="*/ 10618520 w 12191998"/>
              <a:gd name="connsiteY205" fmla="*/ 125412 h 851265"/>
              <a:gd name="connsiteX206" fmla="*/ 10659796 w 12191998"/>
              <a:gd name="connsiteY206" fmla="*/ 141287 h 851265"/>
              <a:gd name="connsiteX207" fmla="*/ 10705832 w 12191998"/>
              <a:gd name="connsiteY207" fmla="*/ 155575 h 851265"/>
              <a:gd name="connsiteX208" fmla="*/ 10758220 w 12191998"/>
              <a:gd name="connsiteY208" fmla="*/ 166687 h 851265"/>
              <a:gd name="connsiteX209" fmla="*/ 10818546 w 12191998"/>
              <a:gd name="connsiteY209" fmla="*/ 174625 h 851265"/>
              <a:gd name="connsiteX210" fmla="*/ 10886808 w 12191998"/>
              <a:gd name="connsiteY210" fmla="*/ 176212 h 851265"/>
              <a:gd name="connsiteX211" fmla="*/ 10955070 w 12191998"/>
              <a:gd name="connsiteY211" fmla="*/ 174625 h 851265"/>
              <a:gd name="connsiteX212" fmla="*/ 11015396 w 12191998"/>
              <a:gd name="connsiteY212" fmla="*/ 166687 h 851265"/>
              <a:gd name="connsiteX213" fmla="*/ 11067782 w 12191998"/>
              <a:gd name="connsiteY213" fmla="*/ 155575 h 851265"/>
              <a:gd name="connsiteX214" fmla="*/ 11113820 w 12191998"/>
              <a:gd name="connsiteY214" fmla="*/ 141287 h 851265"/>
              <a:gd name="connsiteX215" fmla="*/ 11155096 w 12191998"/>
              <a:gd name="connsiteY215" fmla="*/ 125412 h 851265"/>
              <a:gd name="connsiteX216" fmla="*/ 11191608 w 12191998"/>
              <a:gd name="connsiteY216" fmla="*/ 106362 h 851265"/>
              <a:gd name="connsiteX217" fmla="*/ 11229708 w 12191998"/>
              <a:gd name="connsiteY217" fmla="*/ 87312 h 851265"/>
              <a:gd name="connsiteX218" fmla="*/ 11267808 w 12191998"/>
              <a:gd name="connsiteY218" fmla="*/ 68262 h 851265"/>
              <a:gd name="connsiteX219" fmla="*/ 11304320 w 12191998"/>
              <a:gd name="connsiteY219" fmla="*/ 52387 h 851265"/>
              <a:gd name="connsiteX220" fmla="*/ 11345596 w 12191998"/>
              <a:gd name="connsiteY220" fmla="*/ 36512 h 851265"/>
              <a:gd name="connsiteX221" fmla="*/ 11391632 w 12191998"/>
              <a:gd name="connsiteY221" fmla="*/ 20637 h 851265"/>
              <a:gd name="connsiteX222" fmla="*/ 11444020 w 12191998"/>
              <a:gd name="connsiteY222" fmla="*/ 9525 h 851265"/>
              <a:gd name="connsiteX223" fmla="*/ 11504346 w 12191998"/>
              <a:gd name="connsiteY223" fmla="*/ 3175 h 851265"/>
              <a:gd name="connsiteX224" fmla="*/ 11572608 w 12191998"/>
              <a:gd name="connsiteY224" fmla="*/ 0 h 851265"/>
              <a:gd name="connsiteX225" fmla="*/ 11640870 w 12191998"/>
              <a:gd name="connsiteY225" fmla="*/ 3175 h 851265"/>
              <a:gd name="connsiteX226" fmla="*/ 11701196 w 12191998"/>
              <a:gd name="connsiteY226" fmla="*/ 9525 h 851265"/>
              <a:gd name="connsiteX227" fmla="*/ 11753582 w 12191998"/>
              <a:gd name="connsiteY227" fmla="*/ 20637 h 851265"/>
              <a:gd name="connsiteX228" fmla="*/ 11799620 w 12191998"/>
              <a:gd name="connsiteY228" fmla="*/ 36512 h 851265"/>
              <a:gd name="connsiteX229" fmla="*/ 11840896 w 12191998"/>
              <a:gd name="connsiteY229" fmla="*/ 52387 h 851265"/>
              <a:gd name="connsiteX230" fmla="*/ 11877408 w 12191998"/>
              <a:gd name="connsiteY230" fmla="*/ 68262 h 851265"/>
              <a:gd name="connsiteX231" fmla="*/ 11915508 w 12191998"/>
              <a:gd name="connsiteY231" fmla="*/ 87312 h 851265"/>
              <a:gd name="connsiteX232" fmla="*/ 11953608 w 12191998"/>
              <a:gd name="connsiteY232" fmla="*/ 106362 h 851265"/>
              <a:gd name="connsiteX233" fmla="*/ 11990120 w 12191998"/>
              <a:gd name="connsiteY233" fmla="*/ 125412 h 851265"/>
              <a:gd name="connsiteX234" fmla="*/ 12031396 w 12191998"/>
              <a:gd name="connsiteY234" fmla="*/ 141287 h 851265"/>
              <a:gd name="connsiteX235" fmla="*/ 12077432 w 12191998"/>
              <a:gd name="connsiteY235" fmla="*/ 155575 h 851265"/>
              <a:gd name="connsiteX236" fmla="*/ 12129820 w 12191998"/>
              <a:gd name="connsiteY236" fmla="*/ 166688 h 851265"/>
              <a:gd name="connsiteX237" fmla="*/ 12190146 w 12191998"/>
              <a:gd name="connsiteY237" fmla="*/ 174625 h 851265"/>
              <a:gd name="connsiteX238" fmla="*/ 12191998 w 12191998"/>
              <a:gd name="connsiteY238" fmla="*/ 174668 h 851265"/>
              <a:gd name="connsiteX239" fmla="*/ 12191998 w 12191998"/>
              <a:gd name="connsiteY239" fmla="*/ 851265 h 851265"/>
              <a:gd name="connsiteX240" fmla="*/ 0 w 12191998"/>
              <a:gd name="connsiteY240" fmla="*/ 851265 h 851265"/>
              <a:gd name="connsiteX241" fmla="*/ 0 w 12191998"/>
              <a:gd name="connsiteY241" fmla="*/ 174668 h 851265"/>
              <a:gd name="connsiteX242" fmla="*/ 1852 w 12191998"/>
              <a:gd name="connsiteY242" fmla="*/ 174625 h 851265"/>
              <a:gd name="connsiteX243" fmla="*/ 62177 w 12191998"/>
              <a:gd name="connsiteY243" fmla="*/ 166687 h 851265"/>
              <a:gd name="connsiteX244" fmla="*/ 114564 w 12191998"/>
              <a:gd name="connsiteY244" fmla="*/ 155575 h 851265"/>
              <a:gd name="connsiteX245" fmla="*/ 160602 w 12191998"/>
              <a:gd name="connsiteY245" fmla="*/ 141287 h 851265"/>
              <a:gd name="connsiteX246" fmla="*/ 201877 w 12191998"/>
              <a:gd name="connsiteY246" fmla="*/ 125412 h 851265"/>
              <a:gd name="connsiteX247" fmla="*/ 238389 w 12191998"/>
              <a:gd name="connsiteY247" fmla="*/ 106362 h 851265"/>
              <a:gd name="connsiteX248" fmla="*/ 276489 w 12191998"/>
              <a:gd name="connsiteY248" fmla="*/ 87312 h 851265"/>
              <a:gd name="connsiteX249" fmla="*/ 314589 w 12191998"/>
              <a:gd name="connsiteY249" fmla="*/ 68262 h 851265"/>
              <a:gd name="connsiteX250" fmla="*/ 351102 w 12191998"/>
              <a:gd name="connsiteY250" fmla="*/ 52387 h 851265"/>
              <a:gd name="connsiteX251" fmla="*/ 392377 w 12191998"/>
              <a:gd name="connsiteY251" fmla="*/ 36512 h 851265"/>
              <a:gd name="connsiteX252" fmla="*/ 438414 w 12191998"/>
              <a:gd name="connsiteY252" fmla="*/ 20637 h 851265"/>
              <a:gd name="connsiteX253" fmla="*/ 490802 w 12191998"/>
              <a:gd name="connsiteY253" fmla="*/ 9525 h 851265"/>
              <a:gd name="connsiteX254" fmla="*/ 551127 w 12191998"/>
              <a:gd name="connsiteY254" fmla="*/ 3175 h 8512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</a:cxnLst>
            <a:rect l="l" t="t" r="r" b="b"/>
            <a:pathLst>
              <a:path w="12191998" h="851265">
                <a:moveTo>
                  <a:pt x="619389" y="0"/>
                </a:moveTo>
                <a:lnTo>
                  <a:pt x="687652" y="3175"/>
                </a:lnTo>
                <a:lnTo>
                  <a:pt x="747977" y="9525"/>
                </a:lnTo>
                <a:lnTo>
                  <a:pt x="800364" y="20637"/>
                </a:lnTo>
                <a:lnTo>
                  <a:pt x="846402" y="36512"/>
                </a:lnTo>
                <a:lnTo>
                  <a:pt x="887677" y="52387"/>
                </a:lnTo>
                <a:lnTo>
                  <a:pt x="924189" y="68262"/>
                </a:lnTo>
                <a:lnTo>
                  <a:pt x="962289" y="87312"/>
                </a:lnTo>
                <a:lnTo>
                  <a:pt x="1000389" y="106362"/>
                </a:lnTo>
                <a:lnTo>
                  <a:pt x="1036902" y="125412"/>
                </a:lnTo>
                <a:lnTo>
                  <a:pt x="1078177" y="141287"/>
                </a:lnTo>
                <a:lnTo>
                  <a:pt x="1124214" y="155575"/>
                </a:lnTo>
                <a:lnTo>
                  <a:pt x="1176602" y="166687"/>
                </a:lnTo>
                <a:lnTo>
                  <a:pt x="1236927" y="174625"/>
                </a:lnTo>
                <a:lnTo>
                  <a:pt x="1305189" y="176212"/>
                </a:lnTo>
                <a:lnTo>
                  <a:pt x="1373452" y="174625"/>
                </a:lnTo>
                <a:lnTo>
                  <a:pt x="1433777" y="166687"/>
                </a:lnTo>
                <a:lnTo>
                  <a:pt x="1486164" y="155575"/>
                </a:lnTo>
                <a:lnTo>
                  <a:pt x="1532202" y="141287"/>
                </a:lnTo>
                <a:lnTo>
                  <a:pt x="1573477" y="125412"/>
                </a:lnTo>
                <a:lnTo>
                  <a:pt x="1609989" y="106362"/>
                </a:lnTo>
                <a:lnTo>
                  <a:pt x="1648089" y="87312"/>
                </a:lnTo>
                <a:lnTo>
                  <a:pt x="1686189" y="68262"/>
                </a:lnTo>
                <a:lnTo>
                  <a:pt x="1722702" y="52387"/>
                </a:lnTo>
                <a:lnTo>
                  <a:pt x="1763977" y="36512"/>
                </a:lnTo>
                <a:lnTo>
                  <a:pt x="1810014" y="20637"/>
                </a:lnTo>
                <a:lnTo>
                  <a:pt x="1862402" y="9525"/>
                </a:lnTo>
                <a:lnTo>
                  <a:pt x="1922727" y="3175"/>
                </a:lnTo>
                <a:lnTo>
                  <a:pt x="1990989" y="0"/>
                </a:lnTo>
                <a:lnTo>
                  <a:pt x="2059252" y="3175"/>
                </a:lnTo>
                <a:lnTo>
                  <a:pt x="2119577" y="9525"/>
                </a:lnTo>
                <a:lnTo>
                  <a:pt x="2171964" y="20637"/>
                </a:lnTo>
                <a:lnTo>
                  <a:pt x="2218002" y="36512"/>
                </a:lnTo>
                <a:lnTo>
                  <a:pt x="2259277" y="52387"/>
                </a:lnTo>
                <a:lnTo>
                  <a:pt x="2295789" y="68262"/>
                </a:lnTo>
                <a:lnTo>
                  <a:pt x="2333889" y="87312"/>
                </a:lnTo>
                <a:lnTo>
                  <a:pt x="2371989" y="106362"/>
                </a:lnTo>
                <a:lnTo>
                  <a:pt x="2408502" y="125412"/>
                </a:lnTo>
                <a:lnTo>
                  <a:pt x="2449777" y="141287"/>
                </a:lnTo>
                <a:lnTo>
                  <a:pt x="2495814" y="155575"/>
                </a:lnTo>
                <a:lnTo>
                  <a:pt x="2548202" y="166687"/>
                </a:lnTo>
                <a:lnTo>
                  <a:pt x="2608527" y="174625"/>
                </a:lnTo>
                <a:lnTo>
                  <a:pt x="2676789" y="176212"/>
                </a:lnTo>
                <a:lnTo>
                  <a:pt x="2745052" y="174625"/>
                </a:lnTo>
                <a:lnTo>
                  <a:pt x="2805377" y="166687"/>
                </a:lnTo>
                <a:lnTo>
                  <a:pt x="2857764" y="155575"/>
                </a:lnTo>
                <a:lnTo>
                  <a:pt x="2903802" y="141287"/>
                </a:lnTo>
                <a:lnTo>
                  <a:pt x="2945077" y="125412"/>
                </a:lnTo>
                <a:lnTo>
                  <a:pt x="2981589" y="106362"/>
                </a:lnTo>
                <a:lnTo>
                  <a:pt x="3019689" y="87312"/>
                </a:lnTo>
                <a:lnTo>
                  <a:pt x="3057789" y="68262"/>
                </a:lnTo>
                <a:lnTo>
                  <a:pt x="3094302" y="52387"/>
                </a:lnTo>
                <a:lnTo>
                  <a:pt x="3135577" y="36512"/>
                </a:lnTo>
                <a:lnTo>
                  <a:pt x="3181614" y="20637"/>
                </a:lnTo>
                <a:lnTo>
                  <a:pt x="3234002" y="9525"/>
                </a:lnTo>
                <a:lnTo>
                  <a:pt x="3294327" y="3175"/>
                </a:lnTo>
                <a:lnTo>
                  <a:pt x="3361002" y="0"/>
                </a:lnTo>
                <a:lnTo>
                  <a:pt x="3430852" y="3175"/>
                </a:lnTo>
                <a:lnTo>
                  <a:pt x="3491177" y="9525"/>
                </a:lnTo>
                <a:lnTo>
                  <a:pt x="3543564" y="20637"/>
                </a:lnTo>
                <a:lnTo>
                  <a:pt x="3589602" y="36512"/>
                </a:lnTo>
                <a:lnTo>
                  <a:pt x="3630877" y="52387"/>
                </a:lnTo>
                <a:lnTo>
                  <a:pt x="3667389" y="68262"/>
                </a:lnTo>
                <a:lnTo>
                  <a:pt x="3705489" y="87312"/>
                </a:lnTo>
                <a:lnTo>
                  <a:pt x="3743589" y="106362"/>
                </a:lnTo>
                <a:lnTo>
                  <a:pt x="3780102" y="125412"/>
                </a:lnTo>
                <a:lnTo>
                  <a:pt x="3821377" y="141287"/>
                </a:lnTo>
                <a:lnTo>
                  <a:pt x="3867414" y="155575"/>
                </a:lnTo>
                <a:lnTo>
                  <a:pt x="3919802" y="166687"/>
                </a:lnTo>
                <a:lnTo>
                  <a:pt x="3980127" y="174625"/>
                </a:lnTo>
                <a:lnTo>
                  <a:pt x="4048389" y="176212"/>
                </a:lnTo>
                <a:lnTo>
                  <a:pt x="4116652" y="174625"/>
                </a:lnTo>
                <a:lnTo>
                  <a:pt x="4176977" y="166687"/>
                </a:lnTo>
                <a:lnTo>
                  <a:pt x="4229364" y="155575"/>
                </a:lnTo>
                <a:lnTo>
                  <a:pt x="4275402" y="141287"/>
                </a:lnTo>
                <a:lnTo>
                  <a:pt x="4316677" y="125412"/>
                </a:lnTo>
                <a:lnTo>
                  <a:pt x="4353189" y="106362"/>
                </a:lnTo>
                <a:lnTo>
                  <a:pt x="4429389" y="68262"/>
                </a:lnTo>
                <a:lnTo>
                  <a:pt x="4465902" y="52387"/>
                </a:lnTo>
                <a:lnTo>
                  <a:pt x="4507177" y="36512"/>
                </a:lnTo>
                <a:lnTo>
                  <a:pt x="4553216" y="20637"/>
                </a:lnTo>
                <a:lnTo>
                  <a:pt x="4605602" y="9525"/>
                </a:lnTo>
                <a:lnTo>
                  <a:pt x="4665928" y="3175"/>
                </a:lnTo>
                <a:lnTo>
                  <a:pt x="4734189" y="0"/>
                </a:lnTo>
                <a:lnTo>
                  <a:pt x="4802453" y="3175"/>
                </a:lnTo>
                <a:lnTo>
                  <a:pt x="4862777" y="9525"/>
                </a:lnTo>
                <a:lnTo>
                  <a:pt x="4915165" y="20637"/>
                </a:lnTo>
                <a:lnTo>
                  <a:pt x="4961202" y="36512"/>
                </a:lnTo>
                <a:lnTo>
                  <a:pt x="5002478" y="52387"/>
                </a:lnTo>
                <a:lnTo>
                  <a:pt x="5038989" y="68262"/>
                </a:lnTo>
                <a:lnTo>
                  <a:pt x="5077091" y="87312"/>
                </a:lnTo>
                <a:lnTo>
                  <a:pt x="5115189" y="106362"/>
                </a:lnTo>
                <a:lnTo>
                  <a:pt x="5151702" y="125412"/>
                </a:lnTo>
                <a:lnTo>
                  <a:pt x="5192978" y="141287"/>
                </a:lnTo>
                <a:lnTo>
                  <a:pt x="5239014" y="155575"/>
                </a:lnTo>
                <a:lnTo>
                  <a:pt x="5291401" y="166687"/>
                </a:lnTo>
                <a:lnTo>
                  <a:pt x="5351727" y="174625"/>
                </a:lnTo>
                <a:lnTo>
                  <a:pt x="5410199" y="175985"/>
                </a:lnTo>
                <a:lnTo>
                  <a:pt x="5468671" y="174625"/>
                </a:lnTo>
                <a:lnTo>
                  <a:pt x="5528996" y="166687"/>
                </a:lnTo>
                <a:lnTo>
                  <a:pt x="5581383" y="155575"/>
                </a:lnTo>
                <a:lnTo>
                  <a:pt x="5627421" y="141287"/>
                </a:lnTo>
                <a:lnTo>
                  <a:pt x="5668696" y="125412"/>
                </a:lnTo>
                <a:lnTo>
                  <a:pt x="5705210" y="106362"/>
                </a:lnTo>
                <a:lnTo>
                  <a:pt x="5743308" y="87312"/>
                </a:lnTo>
                <a:lnTo>
                  <a:pt x="5781408" y="68262"/>
                </a:lnTo>
                <a:lnTo>
                  <a:pt x="5817921" y="52387"/>
                </a:lnTo>
                <a:lnTo>
                  <a:pt x="5859196" y="36512"/>
                </a:lnTo>
                <a:lnTo>
                  <a:pt x="5905234" y="20637"/>
                </a:lnTo>
                <a:lnTo>
                  <a:pt x="5957621" y="9525"/>
                </a:lnTo>
                <a:lnTo>
                  <a:pt x="6017948" y="3175"/>
                </a:lnTo>
                <a:lnTo>
                  <a:pt x="6086210" y="0"/>
                </a:lnTo>
                <a:lnTo>
                  <a:pt x="6095999" y="455"/>
                </a:lnTo>
                <a:lnTo>
                  <a:pt x="6105789" y="0"/>
                </a:lnTo>
                <a:lnTo>
                  <a:pt x="6174052" y="3175"/>
                </a:lnTo>
                <a:lnTo>
                  <a:pt x="6234377" y="9525"/>
                </a:lnTo>
                <a:lnTo>
                  <a:pt x="6286764" y="20637"/>
                </a:lnTo>
                <a:lnTo>
                  <a:pt x="6332802" y="36512"/>
                </a:lnTo>
                <a:lnTo>
                  <a:pt x="6374077" y="52387"/>
                </a:lnTo>
                <a:lnTo>
                  <a:pt x="6410589" y="68262"/>
                </a:lnTo>
                <a:lnTo>
                  <a:pt x="6448689" y="87312"/>
                </a:lnTo>
                <a:lnTo>
                  <a:pt x="6486789" y="106362"/>
                </a:lnTo>
                <a:lnTo>
                  <a:pt x="6523302" y="125412"/>
                </a:lnTo>
                <a:lnTo>
                  <a:pt x="6564577" y="141287"/>
                </a:lnTo>
                <a:lnTo>
                  <a:pt x="6610614" y="155575"/>
                </a:lnTo>
                <a:lnTo>
                  <a:pt x="6663002" y="166687"/>
                </a:lnTo>
                <a:lnTo>
                  <a:pt x="6723327" y="174625"/>
                </a:lnTo>
                <a:lnTo>
                  <a:pt x="6781799" y="175985"/>
                </a:lnTo>
                <a:lnTo>
                  <a:pt x="6840271" y="174625"/>
                </a:lnTo>
                <a:lnTo>
                  <a:pt x="6900596" y="166687"/>
                </a:lnTo>
                <a:lnTo>
                  <a:pt x="6952983" y="155575"/>
                </a:lnTo>
                <a:lnTo>
                  <a:pt x="6999021" y="141287"/>
                </a:lnTo>
                <a:lnTo>
                  <a:pt x="7040296" y="125412"/>
                </a:lnTo>
                <a:lnTo>
                  <a:pt x="7076808" y="106362"/>
                </a:lnTo>
                <a:lnTo>
                  <a:pt x="7114908" y="87312"/>
                </a:lnTo>
                <a:lnTo>
                  <a:pt x="7153008" y="68262"/>
                </a:lnTo>
                <a:lnTo>
                  <a:pt x="7189521" y="52387"/>
                </a:lnTo>
                <a:lnTo>
                  <a:pt x="7230796" y="36512"/>
                </a:lnTo>
                <a:lnTo>
                  <a:pt x="7276833" y="20637"/>
                </a:lnTo>
                <a:lnTo>
                  <a:pt x="7329221" y="9525"/>
                </a:lnTo>
                <a:lnTo>
                  <a:pt x="7389546" y="3175"/>
                </a:lnTo>
                <a:lnTo>
                  <a:pt x="7457808" y="0"/>
                </a:lnTo>
                <a:lnTo>
                  <a:pt x="7526071" y="3175"/>
                </a:lnTo>
                <a:lnTo>
                  <a:pt x="7586396" y="9525"/>
                </a:lnTo>
                <a:lnTo>
                  <a:pt x="7638783" y="20637"/>
                </a:lnTo>
                <a:lnTo>
                  <a:pt x="7684821" y="36512"/>
                </a:lnTo>
                <a:lnTo>
                  <a:pt x="7726096" y="52387"/>
                </a:lnTo>
                <a:lnTo>
                  <a:pt x="7762608" y="68262"/>
                </a:lnTo>
                <a:lnTo>
                  <a:pt x="7800708" y="87312"/>
                </a:lnTo>
                <a:lnTo>
                  <a:pt x="7838808" y="106362"/>
                </a:lnTo>
                <a:lnTo>
                  <a:pt x="7875321" y="125412"/>
                </a:lnTo>
                <a:lnTo>
                  <a:pt x="7916596" y="141287"/>
                </a:lnTo>
                <a:lnTo>
                  <a:pt x="7962633" y="155575"/>
                </a:lnTo>
                <a:lnTo>
                  <a:pt x="8015021" y="166687"/>
                </a:lnTo>
                <a:lnTo>
                  <a:pt x="8075346" y="174625"/>
                </a:lnTo>
                <a:lnTo>
                  <a:pt x="8143608" y="176212"/>
                </a:lnTo>
                <a:lnTo>
                  <a:pt x="8211871" y="174625"/>
                </a:lnTo>
                <a:lnTo>
                  <a:pt x="8272196" y="166687"/>
                </a:lnTo>
                <a:lnTo>
                  <a:pt x="8324583" y="155575"/>
                </a:lnTo>
                <a:lnTo>
                  <a:pt x="8370621" y="141287"/>
                </a:lnTo>
                <a:lnTo>
                  <a:pt x="8411896" y="125412"/>
                </a:lnTo>
                <a:lnTo>
                  <a:pt x="8448408" y="106362"/>
                </a:lnTo>
                <a:lnTo>
                  <a:pt x="8486508" y="87312"/>
                </a:lnTo>
                <a:lnTo>
                  <a:pt x="8524608" y="68262"/>
                </a:lnTo>
                <a:lnTo>
                  <a:pt x="8561120" y="52387"/>
                </a:lnTo>
                <a:lnTo>
                  <a:pt x="8602396" y="36512"/>
                </a:lnTo>
                <a:lnTo>
                  <a:pt x="8648432" y="20637"/>
                </a:lnTo>
                <a:lnTo>
                  <a:pt x="8700820" y="9525"/>
                </a:lnTo>
                <a:lnTo>
                  <a:pt x="8761146" y="3175"/>
                </a:lnTo>
                <a:lnTo>
                  <a:pt x="8827820" y="0"/>
                </a:lnTo>
                <a:lnTo>
                  <a:pt x="8897670" y="3175"/>
                </a:lnTo>
                <a:lnTo>
                  <a:pt x="8957996" y="9525"/>
                </a:lnTo>
                <a:lnTo>
                  <a:pt x="9010382" y="20637"/>
                </a:lnTo>
                <a:lnTo>
                  <a:pt x="9056420" y="36512"/>
                </a:lnTo>
                <a:lnTo>
                  <a:pt x="9097696" y="52387"/>
                </a:lnTo>
                <a:lnTo>
                  <a:pt x="9134208" y="68262"/>
                </a:lnTo>
                <a:lnTo>
                  <a:pt x="9172308" y="87312"/>
                </a:lnTo>
                <a:lnTo>
                  <a:pt x="9210408" y="106362"/>
                </a:lnTo>
                <a:lnTo>
                  <a:pt x="9246920" y="125412"/>
                </a:lnTo>
                <a:lnTo>
                  <a:pt x="9288196" y="141287"/>
                </a:lnTo>
                <a:lnTo>
                  <a:pt x="9334232" y="155575"/>
                </a:lnTo>
                <a:lnTo>
                  <a:pt x="9386620" y="166687"/>
                </a:lnTo>
                <a:lnTo>
                  <a:pt x="9446946" y="174625"/>
                </a:lnTo>
                <a:lnTo>
                  <a:pt x="9515208" y="176212"/>
                </a:lnTo>
                <a:lnTo>
                  <a:pt x="9583470" y="174625"/>
                </a:lnTo>
                <a:lnTo>
                  <a:pt x="9643796" y="166687"/>
                </a:lnTo>
                <a:lnTo>
                  <a:pt x="9696182" y="155575"/>
                </a:lnTo>
                <a:lnTo>
                  <a:pt x="9742220" y="141287"/>
                </a:lnTo>
                <a:lnTo>
                  <a:pt x="9783496" y="125412"/>
                </a:lnTo>
                <a:lnTo>
                  <a:pt x="9820008" y="106362"/>
                </a:lnTo>
                <a:lnTo>
                  <a:pt x="9896208" y="68262"/>
                </a:lnTo>
                <a:lnTo>
                  <a:pt x="9932720" y="52387"/>
                </a:lnTo>
                <a:lnTo>
                  <a:pt x="9973996" y="36512"/>
                </a:lnTo>
                <a:lnTo>
                  <a:pt x="10020032" y="20637"/>
                </a:lnTo>
                <a:lnTo>
                  <a:pt x="10072420" y="9525"/>
                </a:lnTo>
                <a:lnTo>
                  <a:pt x="10132746" y="3175"/>
                </a:lnTo>
                <a:lnTo>
                  <a:pt x="10201008" y="0"/>
                </a:lnTo>
                <a:lnTo>
                  <a:pt x="10269270" y="3175"/>
                </a:lnTo>
                <a:lnTo>
                  <a:pt x="10329596" y="9525"/>
                </a:lnTo>
                <a:lnTo>
                  <a:pt x="10381982" y="20637"/>
                </a:lnTo>
                <a:lnTo>
                  <a:pt x="10428020" y="36512"/>
                </a:lnTo>
                <a:lnTo>
                  <a:pt x="10469296" y="52387"/>
                </a:lnTo>
                <a:lnTo>
                  <a:pt x="10505808" y="68262"/>
                </a:lnTo>
                <a:lnTo>
                  <a:pt x="10543908" y="87312"/>
                </a:lnTo>
                <a:lnTo>
                  <a:pt x="10582008" y="106362"/>
                </a:lnTo>
                <a:lnTo>
                  <a:pt x="10618520" y="125412"/>
                </a:lnTo>
                <a:lnTo>
                  <a:pt x="10659796" y="141287"/>
                </a:lnTo>
                <a:lnTo>
                  <a:pt x="10705832" y="155575"/>
                </a:lnTo>
                <a:lnTo>
                  <a:pt x="10758220" y="166687"/>
                </a:lnTo>
                <a:lnTo>
                  <a:pt x="10818546" y="174625"/>
                </a:lnTo>
                <a:lnTo>
                  <a:pt x="10886808" y="176212"/>
                </a:lnTo>
                <a:lnTo>
                  <a:pt x="10955070" y="174625"/>
                </a:lnTo>
                <a:lnTo>
                  <a:pt x="11015396" y="166687"/>
                </a:lnTo>
                <a:lnTo>
                  <a:pt x="11067782" y="155575"/>
                </a:lnTo>
                <a:lnTo>
                  <a:pt x="11113820" y="141287"/>
                </a:lnTo>
                <a:lnTo>
                  <a:pt x="11155096" y="125412"/>
                </a:lnTo>
                <a:lnTo>
                  <a:pt x="11191608" y="106362"/>
                </a:lnTo>
                <a:lnTo>
                  <a:pt x="11229708" y="87312"/>
                </a:lnTo>
                <a:lnTo>
                  <a:pt x="11267808" y="68262"/>
                </a:lnTo>
                <a:lnTo>
                  <a:pt x="11304320" y="52387"/>
                </a:lnTo>
                <a:lnTo>
                  <a:pt x="11345596" y="36512"/>
                </a:lnTo>
                <a:lnTo>
                  <a:pt x="11391632" y="20637"/>
                </a:lnTo>
                <a:lnTo>
                  <a:pt x="11444020" y="9525"/>
                </a:lnTo>
                <a:lnTo>
                  <a:pt x="11504346" y="3175"/>
                </a:lnTo>
                <a:lnTo>
                  <a:pt x="11572608" y="0"/>
                </a:lnTo>
                <a:lnTo>
                  <a:pt x="11640870" y="3175"/>
                </a:lnTo>
                <a:lnTo>
                  <a:pt x="11701196" y="9525"/>
                </a:lnTo>
                <a:lnTo>
                  <a:pt x="11753582" y="20637"/>
                </a:lnTo>
                <a:lnTo>
                  <a:pt x="11799620" y="36512"/>
                </a:lnTo>
                <a:lnTo>
                  <a:pt x="11840896" y="52387"/>
                </a:lnTo>
                <a:lnTo>
                  <a:pt x="11877408" y="68262"/>
                </a:lnTo>
                <a:lnTo>
                  <a:pt x="11915508" y="87312"/>
                </a:lnTo>
                <a:lnTo>
                  <a:pt x="11953608" y="106362"/>
                </a:lnTo>
                <a:lnTo>
                  <a:pt x="11990120" y="125412"/>
                </a:lnTo>
                <a:lnTo>
                  <a:pt x="12031396" y="141287"/>
                </a:lnTo>
                <a:lnTo>
                  <a:pt x="12077432" y="155575"/>
                </a:lnTo>
                <a:lnTo>
                  <a:pt x="12129820" y="166688"/>
                </a:lnTo>
                <a:lnTo>
                  <a:pt x="12190146" y="174625"/>
                </a:lnTo>
                <a:lnTo>
                  <a:pt x="12191998" y="174668"/>
                </a:lnTo>
                <a:lnTo>
                  <a:pt x="12191998" y="851265"/>
                </a:lnTo>
                <a:lnTo>
                  <a:pt x="0" y="851265"/>
                </a:lnTo>
                <a:lnTo>
                  <a:pt x="0" y="174668"/>
                </a:lnTo>
                <a:lnTo>
                  <a:pt x="1852" y="174625"/>
                </a:lnTo>
                <a:lnTo>
                  <a:pt x="62177" y="166687"/>
                </a:lnTo>
                <a:lnTo>
                  <a:pt x="114564" y="155575"/>
                </a:lnTo>
                <a:lnTo>
                  <a:pt x="160602" y="141287"/>
                </a:lnTo>
                <a:lnTo>
                  <a:pt x="201877" y="125412"/>
                </a:lnTo>
                <a:lnTo>
                  <a:pt x="238389" y="106362"/>
                </a:lnTo>
                <a:lnTo>
                  <a:pt x="276489" y="87312"/>
                </a:lnTo>
                <a:lnTo>
                  <a:pt x="314589" y="68262"/>
                </a:lnTo>
                <a:lnTo>
                  <a:pt x="351102" y="52387"/>
                </a:lnTo>
                <a:lnTo>
                  <a:pt x="392377" y="36512"/>
                </a:lnTo>
                <a:lnTo>
                  <a:pt x="438414" y="20637"/>
                </a:lnTo>
                <a:lnTo>
                  <a:pt x="490802" y="9525"/>
                </a:lnTo>
                <a:lnTo>
                  <a:pt x="551127" y="31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B82F38D3-F3C5-4E6D-BF9C-84F64F99E3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1051" y="6084277"/>
            <a:ext cx="773723" cy="773723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63137166-B57F-4183-A576-24E74EEDDBB6}"/>
              </a:ext>
            </a:extLst>
          </p:cNvPr>
          <p:cNvSpPr txBox="1"/>
          <p:nvPr/>
        </p:nvSpPr>
        <p:spPr>
          <a:xfrm>
            <a:off x="1325216" y="463827"/>
            <a:ext cx="90343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latin typeface="Oswald" pitchFamily="2" charset="0"/>
              </a:rPr>
              <a:t>DUE DIVERSI TIPI DI CLIMA PER LA GESTIONE DEI CONFLITTI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D02C0A1B-AC9F-48EE-BBF7-28265F49B25A}"/>
              </a:ext>
            </a:extLst>
          </p:cNvPr>
          <p:cNvSpPr txBox="1"/>
          <p:nvPr/>
        </p:nvSpPr>
        <p:spPr>
          <a:xfrm>
            <a:off x="1537252" y="1919592"/>
            <a:ext cx="5559951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 startAt="2"/>
            </a:pPr>
            <a:r>
              <a:rPr lang="it-IT" sz="2400" b="1" u="sng" dirty="0">
                <a:latin typeface="Oswald" pitchFamily="2" charset="0"/>
              </a:rPr>
              <a:t>CLIMA DIFENSIVO</a:t>
            </a:r>
          </a:p>
          <a:p>
            <a:endParaRPr lang="it-IT" sz="2400" b="1" u="sng" dirty="0">
              <a:latin typeface="Oswald" pitchFamily="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000" b="1" dirty="0">
                <a:latin typeface="Oswald" pitchFamily="2" charset="0"/>
              </a:rPr>
              <a:t>Giudizio: </a:t>
            </a:r>
            <a:r>
              <a:rPr lang="it-IT" sz="2000" dirty="0">
                <a:latin typeface="Oswald" pitchFamily="2" charset="0"/>
              </a:rPr>
              <a:t>Criticare i membri del proprio gruppo o di altri gruppi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000" b="1" dirty="0">
                <a:latin typeface="Oswald" pitchFamily="2" charset="0"/>
              </a:rPr>
              <a:t>Controllo: </a:t>
            </a:r>
            <a:r>
              <a:rPr lang="it-IT" sz="2000" dirty="0">
                <a:latin typeface="Oswald" pitchFamily="2" charset="0"/>
              </a:rPr>
              <a:t>Imporre la propria volontà nell’</a:t>
            </a:r>
            <a:r>
              <a:rPr lang="it-IT" sz="2000" dirty="0" err="1">
                <a:latin typeface="Oswald" pitchFamily="2" charset="0"/>
              </a:rPr>
              <a:t>ingroup</a:t>
            </a:r>
            <a:r>
              <a:rPr lang="it-IT" sz="2000" dirty="0">
                <a:latin typeface="Oswald" pitchFamily="2" charset="0"/>
              </a:rPr>
              <a:t> o la volontà del proprio gruppo sugli altri gruppi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000" b="1" dirty="0">
                <a:latin typeface="Oswald" pitchFamily="2" charset="0"/>
              </a:rPr>
              <a:t>Strategia: </a:t>
            </a:r>
            <a:r>
              <a:rPr lang="it-IT" sz="2000" dirty="0">
                <a:latin typeface="Oswald" pitchFamily="2" charset="0"/>
              </a:rPr>
              <a:t>Avere secondi fini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000" b="1" dirty="0">
                <a:latin typeface="Oswald" pitchFamily="2" charset="0"/>
              </a:rPr>
              <a:t>Neutralità: </a:t>
            </a:r>
            <a:r>
              <a:rPr lang="it-IT" sz="2000" dirty="0">
                <a:latin typeface="Oswald" pitchFamily="2" charset="0"/>
              </a:rPr>
              <a:t>Dimostrare indifferenza e mancanza di impegno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000" b="1" dirty="0">
                <a:latin typeface="Oswald" pitchFamily="2" charset="0"/>
              </a:rPr>
              <a:t>Superiorità: </a:t>
            </a:r>
            <a:r>
              <a:rPr lang="it-IT" sz="2000" dirty="0">
                <a:latin typeface="Oswald" pitchFamily="2" charset="0"/>
              </a:rPr>
              <a:t>Essere dominanti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000" b="1" dirty="0">
                <a:latin typeface="Oswald" pitchFamily="2" charset="0"/>
              </a:rPr>
              <a:t>Eccessiva sicurezza: </a:t>
            </a:r>
            <a:r>
              <a:rPr lang="it-IT" sz="2000" dirty="0">
                <a:latin typeface="Oswald" pitchFamily="2" charset="0"/>
              </a:rPr>
              <a:t>Non essere disposti ad ammettere errori e/o ad ascoltare gli altri</a:t>
            </a:r>
            <a:endParaRPr lang="it-IT" sz="2400" b="1" dirty="0">
              <a:latin typeface="Oswald" pitchFamily="2" charset="0"/>
            </a:endParaRPr>
          </a:p>
          <a:p>
            <a:endParaRPr lang="it-IT" b="1" u="sng" dirty="0">
              <a:latin typeface="Oswald" pitchFamily="2" charset="0"/>
            </a:endParaRP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D814D09C-BEFD-40D8-A680-F983202EE6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323" y="2161049"/>
            <a:ext cx="4135255" cy="3391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65672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7">
            <a:extLst>
              <a:ext uri="{FF2B5EF4-FFF2-40B4-BE49-F238E27FC236}">
                <a16:creationId xmlns:a16="http://schemas.microsoft.com/office/drawing/2014/main" id="{2F8F1390-D5DD-4C83-BA9C-F361A33FC6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F6C26729-DDBB-4A09-8789-01DEDF5BBF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145913" y="-188080"/>
            <a:ext cx="1900163" cy="12191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D969C89-48B5-4601-A217-F9A867BB7A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57460" y="185530"/>
            <a:ext cx="4320209" cy="504907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it-IT" dirty="0">
                <a:solidFill>
                  <a:schemeClr val="tx2"/>
                </a:solidFill>
              </a:rPr>
              <a:t>› valori e atteggiamenti</a:t>
            </a:r>
          </a:p>
          <a:p>
            <a:pPr marL="0" indent="0">
              <a:buNone/>
            </a:pPr>
            <a:r>
              <a:rPr lang="it-IT" dirty="0">
                <a:solidFill>
                  <a:schemeClr val="tx2"/>
                </a:solidFill>
              </a:rPr>
              <a:t>› opinioni su questioni etiche </a:t>
            </a:r>
          </a:p>
          <a:p>
            <a:pPr marL="0" indent="0">
              <a:buNone/>
            </a:pPr>
            <a:r>
              <a:rPr lang="it-IT" dirty="0">
                <a:solidFill>
                  <a:schemeClr val="tx2"/>
                </a:solidFill>
              </a:rPr>
              <a:t>› personalità differenti</a:t>
            </a:r>
          </a:p>
          <a:p>
            <a:pPr marL="0" indent="0">
              <a:buNone/>
            </a:pPr>
            <a:r>
              <a:rPr lang="it-IT" dirty="0">
                <a:solidFill>
                  <a:schemeClr val="tx2"/>
                </a:solidFill>
              </a:rPr>
              <a:t>› lotte per il potere</a:t>
            </a:r>
          </a:p>
          <a:p>
            <a:pPr marL="0" indent="0">
              <a:buNone/>
            </a:pPr>
            <a:r>
              <a:rPr lang="it-IT" dirty="0">
                <a:solidFill>
                  <a:schemeClr val="tx2"/>
                </a:solidFill>
              </a:rPr>
              <a:t>› risorse scarse e limitate</a:t>
            </a:r>
          </a:p>
          <a:p>
            <a:pPr marL="0" indent="0">
              <a:buNone/>
            </a:pPr>
            <a:r>
              <a:rPr lang="it-IT" dirty="0">
                <a:solidFill>
                  <a:schemeClr val="tx2"/>
                </a:solidFill>
              </a:rPr>
              <a:t>› comunicazioni disfunzionali</a:t>
            </a:r>
          </a:p>
          <a:p>
            <a:pPr marL="0" indent="0">
              <a:buNone/>
            </a:pPr>
            <a:r>
              <a:rPr lang="it-IT" dirty="0">
                <a:solidFill>
                  <a:schemeClr val="tx2"/>
                </a:solidFill>
              </a:rPr>
              <a:t>› divergenze di interesse</a:t>
            </a:r>
          </a:p>
          <a:p>
            <a:pPr marL="0" indent="0">
              <a:buNone/>
            </a:pPr>
            <a:r>
              <a:rPr lang="it-IT" dirty="0">
                <a:solidFill>
                  <a:schemeClr val="tx2"/>
                </a:solidFill>
              </a:rPr>
              <a:t>› grado di interdipendenza</a:t>
            </a:r>
          </a:p>
          <a:p>
            <a:pPr marL="0" indent="0">
              <a:buNone/>
            </a:pPr>
            <a:r>
              <a:rPr lang="it-IT" dirty="0">
                <a:solidFill>
                  <a:schemeClr val="tx2"/>
                </a:solidFill>
              </a:rPr>
              <a:t>› bisogno di consenso</a:t>
            </a:r>
          </a:p>
          <a:p>
            <a:pPr marL="0" indent="0">
              <a:buNone/>
            </a:pPr>
            <a:r>
              <a:rPr lang="it-IT" dirty="0">
                <a:solidFill>
                  <a:schemeClr val="tx2"/>
                </a:solidFill>
              </a:rPr>
              <a:t>› ambiguità delle responsabilità </a:t>
            </a:r>
          </a:p>
          <a:p>
            <a:pPr marL="0" indent="0">
              <a:buNone/>
            </a:pPr>
            <a:endParaRPr lang="it-IT" dirty="0">
              <a:solidFill>
                <a:schemeClr val="tx2"/>
              </a:solidFill>
            </a:endParaRP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92FBC4EE-8BD3-4E65-82E0-888914FB39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658" y="5628249"/>
            <a:ext cx="1229751" cy="1229751"/>
          </a:xfrm>
          <a:prstGeom prst="rect">
            <a:avLst/>
          </a:prstGeom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FA933D3C-3237-4478-B3F7-3CC7A75B0808}"/>
              </a:ext>
            </a:extLst>
          </p:cNvPr>
          <p:cNvSpPr txBox="1"/>
          <p:nvPr/>
        </p:nvSpPr>
        <p:spPr>
          <a:xfrm>
            <a:off x="808382" y="986635"/>
            <a:ext cx="303474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dirty="0">
                <a:latin typeface="OSWALD"/>
              </a:rPr>
              <a:t>MOTIVAZIONI CHE PORTANO AD UN CONFLITTO</a:t>
            </a:r>
          </a:p>
        </p:txBody>
      </p:sp>
      <p:sp>
        <p:nvSpPr>
          <p:cNvPr id="5" name="Freccia a destra 4">
            <a:extLst>
              <a:ext uri="{FF2B5EF4-FFF2-40B4-BE49-F238E27FC236}">
                <a16:creationId xmlns:a16="http://schemas.microsoft.com/office/drawing/2014/main" id="{150F7027-71DE-4959-802A-E71514900867}"/>
              </a:ext>
            </a:extLst>
          </p:cNvPr>
          <p:cNvSpPr/>
          <p:nvPr/>
        </p:nvSpPr>
        <p:spPr>
          <a:xfrm>
            <a:off x="4452730" y="2525965"/>
            <a:ext cx="954157" cy="575044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7" name="Immagine 6" descr="Immagine che contiene testo, clipart&#10;&#10;Descrizione generata automaticamente">
            <a:extLst>
              <a:ext uri="{FF2B5EF4-FFF2-40B4-BE49-F238E27FC236}">
                <a16:creationId xmlns:a16="http://schemas.microsoft.com/office/drawing/2014/main" id="{AC19AF95-30DE-4142-853E-86800EE4EF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8377" y="3689979"/>
            <a:ext cx="3294887" cy="3068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8893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>
            <a:extLst>
              <a:ext uri="{FF2B5EF4-FFF2-40B4-BE49-F238E27FC236}">
                <a16:creationId xmlns:a16="http://schemas.microsoft.com/office/drawing/2014/main" id="{1DF61F47-37EC-408A-BDC8-E491FB5E5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8157995-9098-42A2-8E36-8BA9015D75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6F0F283-C8B6-4598-89C9-C404C98A5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E473B0C0-761B-443F-97A0-9D6E01FBB7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-1" y="-2"/>
            <a:ext cx="6300250" cy="6858002"/>
          </a:xfrm>
          <a:custGeom>
            <a:avLst/>
            <a:gdLst>
              <a:gd name="connsiteX0" fmla="*/ 0 w 6300250"/>
              <a:gd name="connsiteY0" fmla="*/ 0 h 6858002"/>
              <a:gd name="connsiteX1" fmla="*/ 3149600 w 6300250"/>
              <a:gd name="connsiteY1" fmla="*/ 0 h 6858002"/>
              <a:gd name="connsiteX2" fmla="*/ 3149600 w 6300250"/>
              <a:gd name="connsiteY2" fmla="*/ 2 h 6858002"/>
              <a:gd name="connsiteX3" fmla="*/ 6110455 w 6300250"/>
              <a:gd name="connsiteY3" fmla="*/ 2 h 6858002"/>
              <a:gd name="connsiteX4" fmla="*/ 6115495 w 6300250"/>
              <a:gd name="connsiteY4" fmla="*/ 66677 h 6858002"/>
              <a:gd name="connsiteX5" fmla="*/ 6123892 w 6300250"/>
              <a:gd name="connsiteY5" fmla="*/ 122239 h 6858002"/>
              <a:gd name="connsiteX6" fmla="*/ 6133970 w 6300250"/>
              <a:gd name="connsiteY6" fmla="*/ 174627 h 6858002"/>
              <a:gd name="connsiteX7" fmla="*/ 6150766 w 6300250"/>
              <a:gd name="connsiteY7" fmla="*/ 217489 h 6858002"/>
              <a:gd name="connsiteX8" fmla="*/ 6167562 w 6300250"/>
              <a:gd name="connsiteY8" fmla="*/ 260352 h 6858002"/>
              <a:gd name="connsiteX9" fmla="*/ 6187717 w 6300250"/>
              <a:gd name="connsiteY9" fmla="*/ 296864 h 6858002"/>
              <a:gd name="connsiteX10" fmla="*/ 6207872 w 6300250"/>
              <a:gd name="connsiteY10" fmla="*/ 334964 h 6858002"/>
              <a:gd name="connsiteX11" fmla="*/ 6226348 w 6300250"/>
              <a:gd name="connsiteY11" fmla="*/ 369889 h 6858002"/>
              <a:gd name="connsiteX12" fmla="*/ 6244823 w 6300250"/>
              <a:gd name="connsiteY12" fmla="*/ 409577 h 6858002"/>
              <a:gd name="connsiteX13" fmla="*/ 6261619 w 6300250"/>
              <a:gd name="connsiteY13" fmla="*/ 450852 h 6858002"/>
              <a:gd name="connsiteX14" fmla="*/ 6276736 w 6300250"/>
              <a:gd name="connsiteY14" fmla="*/ 496889 h 6858002"/>
              <a:gd name="connsiteX15" fmla="*/ 6288493 w 6300250"/>
              <a:gd name="connsiteY15" fmla="*/ 546102 h 6858002"/>
              <a:gd name="connsiteX16" fmla="*/ 6296891 w 6300250"/>
              <a:gd name="connsiteY16" fmla="*/ 606427 h 6858002"/>
              <a:gd name="connsiteX17" fmla="*/ 6300250 w 6300250"/>
              <a:gd name="connsiteY17" fmla="*/ 673102 h 6858002"/>
              <a:gd name="connsiteX18" fmla="*/ 6296891 w 6300250"/>
              <a:gd name="connsiteY18" fmla="*/ 744539 h 6858002"/>
              <a:gd name="connsiteX19" fmla="*/ 6288493 w 6300250"/>
              <a:gd name="connsiteY19" fmla="*/ 801689 h 6858002"/>
              <a:gd name="connsiteX20" fmla="*/ 6276736 w 6300250"/>
              <a:gd name="connsiteY20" fmla="*/ 854077 h 6858002"/>
              <a:gd name="connsiteX21" fmla="*/ 6261619 w 6300250"/>
              <a:gd name="connsiteY21" fmla="*/ 901702 h 6858002"/>
              <a:gd name="connsiteX22" fmla="*/ 6244823 w 6300250"/>
              <a:gd name="connsiteY22" fmla="*/ 942977 h 6858002"/>
              <a:gd name="connsiteX23" fmla="*/ 6224668 w 6300250"/>
              <a:gd name="connsiteY23" fmla="*/ 981077 h 6858002"/>
              <a:gd name="connsiteX24" fmla="*/ 6204513 w 6300250"/>
              <a:gd name="connsiteY24" fmla="*/ 1017589 h 6858002"/>
              <a:gd name="connsiteX25" fmla="*/ 6184358 w 6300250"/>
              <a:gd name="connsiteY25" fmla="*/ 1055689 h 6858002"/>
              <a:gd name="connsiteX26" fmla="*/ 6165882 w 6300250"/>
              <a:gd name="connsiteY26" fmla="*/ 1095377 h 6858002"/>
              <a:gd name="connsiteX27" fmla="*/ 6147406 w 6300250"/>
              <a:gd name="connsiteY27" fmla="*/ 1136652 h 6858002"/>
              <a:gd name="connsiteX28" fmla="*/ 6132291 w 6300250"/>
              <a:gd name="connsiteY28" fmla="*/ 1182689 h 6858002"/>
              <a:gd name="connsiteX29" fmla="*/ 6122213 w 6300250"/>
              <a:gd name="connsiteY29" fmla="*/ 1235077 h 6858002"/>
              <a:gd name="connsiteX30" fmla="*/ 6112135 w 6300250"/>
              <a:gd name="connsiteY30" fmla="*/ 1295402 h 6858002"/>
              <a:gd name="connsiteX31" fmla="*/ 6110455 w 6300250"/>
              <a:gd name="connsiteY31" fmla="*/ 1363664 h 6858002"/>
              <a:gd name="connsiteX32" fmla="*/ 6112135 w 6300250"/>
              <a:gd name="connsiteY32" fmla="*/ 1431927 h 6858002"/>
              <a:gd name="connsiteX33" fmla="*/ 6122213 w 6300250"/>
              <a:gd name="connsiteY33" fmla="*/ 1492252 h 6858002"/>
              <a:gd name="connsiteX34" fmla="*/ 6132291 w 6300250"/>
              <a:gd name="connsiteY34" fmla="*/ 1544639 h 6858002"/>
              <a:gd name="connsiteX35" fmla="*/ 6147406 w 6300250"/>
              <a:gd name="connsiteY35" fmla="*/ 1589089 h 6858002"/>
              <a:gd name="connsiteX36" fmla="*/ 6165882 w 6300250"/>
              <a:gd name="connsiteY36" fmla="*/ 1631952 h 6858002"/>
              <a:gd name="connsiteX37" fmla="*/ 6184358 w 6300250"/>
              <a:gd name="connsiteY37" fmla="*/ 1671639 h 6858002"/>
              <a:gd name="connsiteX38" fmla="*/ 6204513 w 6300250"/>
              <a:gd name="connsiteY38" fmla="*/ 1708152 h 6858002"/>
              <a:gd name="connsiteX39" fmla="*/ 6224668 w 6300250"/>
              <a:gd name="connsiteY39" fmla="*/ 1743077 h 6858002"/>
              <a:gd name="connsiteX40" fmla="*/ 6244823 w 6300250"/>
              <a:gd name="connsiteY40" fmla="*/ 1782764 h 6858002"/>
              <a:gd name="connsiteX41" fmla="*/ 6261619 w 6300250"/>
              <a:gd name="connsiteY41" fmla="*/ 1824039 h 6858002"/>
              <a:gd name="connsiteX42" fmla="*/ 6276736 w 6300250"/>
              <a:gd name="connsiteY42" fmla="*/ 1870077 h 6858002"/>
              <a:gd name="connsiteX43" fmla="*/ 6288493 w 6300250"/>
              <a:gd name="connsiteY43" fmla="*/ 1922464 h 6858002"/>
              <a:gd name="connsiteX44" fmla="*/ 6296891 w 6300250"/>
              <a:gd name="connsiteY44" fmla="*/ 1982789 h 6858002"/>
              <a:gd name="connsiteX45" fmla="*/ 6300250 w 6300250"/>
              <a:gd name="connsiteY45" fmla="*/ 2051052 h 6858002"/>
              <a:gd name="connsiteX46" fmla="*/ 6296891 w 6300250"/>
              <a:gd name="connsiteY46" fmla="*/ 2119314 h 6858002"/>
              <a:gd name="connsiteX47" fmla="*/ 6288493 w 6300250"/>
              <a:gd name="connsiteY47" fmla="*/ 2179639 h 6858002"/>
              <a:gd name="connsiteX48" fmla="*/ 6276736 w 6300250"/>
              <a:gd name="connsiteY48" fmla="*/ 2232027 h 6858002"/>
              <a:gd name="connsiteX49" fmla="*/ 6261619 w 6300250"/>
              <a:gd name="connsiteY49" fmla="*/ 2278064 h 6858002"/>
              <a:gd name="connsiteX50" fmla="*/ 6244823 w 6300250"/>
              <a:gd name="connsiteY50" fmla="*/ 2319339 h 6858002"/>
              <a:gd name="connsiteX51" fmla="*/ 6224668 w 6300250"/>
              <a:gd name="connsiteY51" fmla="*/ 2359027 h 6858002"/>
              <a:gd name="connsiteX52" fmla="*/ 6204513 w 6300250"/>
              <a:gd name="connsiteY52" fmla="*/ 2395539 h 6858002"/>
              <a:gd name="connsiteX53" fmla="*/ 6184358 w 6300250"/>
              <a:gd name="connsiteY53" fmla="*/ 2433639 h 6858002"/>
              <a:gd name="connsiteX54" fmla="*/ 6165882 w 6300250"/>
              <a:gd name="connsiteY54" fmla="*/ 2471739 h 6858002"/>
              <a:gd name="connsiteX55" fmla="*/ 6147406 w 6300250"/>
              <a:gd name="connsiteY55" fmla="*/ 2513014 h 6858002"/>
              <a:gd name="connsiteX56" fmla="*/ 6132291 w 6300250"/>
              <a:gd name="connsiteY56" fmla="*/ 2560639 h 6858002"/>
              <a:gd name="connsiteX57" fmla="*/ 6122213 w 6300250"/>
              <a:gd name="connsiteY57" fmla="*/ 2613027 h 6858002"/>
              <a:gd name="connsiteX58" fmla="*/ 6112135 w 6300250"/>
              <a:gd name="connsiteY58" fmla="*/ 2671764 h 6858002"/>
              <a:gd name="connsiteX59" fmla="*/ 6110455 w 6300250"/>
              <a:gd name="connsiteY59" fmla="*/ 2741614 h 6858002"/>
              <a:gd name="connsiteX60" fmla="*/ 6112135 w 6300250"/>
              <a:gd name="connsiteY60" fmla="*/ 2809877 h 6858002"/>
              <a:gd name="connsiteX61" fmla="*/ 6122213 w 6300250"/>
              <a:gd name="connsiteY61" fmla="*/ 2868614 h 6858002"/>
              <a:gd name="connsiteX62" fmla="*/ 6132291 w 6300250"/>
              <a:gd name="connsiteY62" fmla="*/ 2922589 h 6858002"/>
              <a:gd name="connsiteX63" fmla="*/ 6147406 w 6300250"/>
              <a:gd name="connsiteY63" fmla="*/ 2967039 h 6858002"/>
              <a:gd name="connsiteX64" fmla="*/ 6165882 w 6300250"/>
              <a:gd name="connsiteY64" fmla="*/ 3009902 h 6858002"/>
              <a:gd name="connsiteX65" fmla="*/ 6184358 w 6300250"/>
              <a:gd name="connsiteY65" fmla="*/ 3046414 h 6858002"/>
              <a:gd name="connsiteX66" fmla="*/ 6204513 w 6300250"/>
              <a:gd name="connsiteY66" fmla="*/ 3084514 h 6858002"/>
              <a:gd name="connsiteX67" fmla="*/ 6224668 w 6300250"/>
              <a:gd name="connsiteY67" fmla="*/ 3121027 h 6858002"/>
              <a:gd name="connsiteX68" fmla="*/ 6244823 w 6300250"/>
              <a:gd name="connsiteY68" fmla="*/ 3160714 h 6858002"/>
              <a:gd name="connsiteX69" fmla="*/ 6261619 w 6300250"/>
              <a:gd name="connsiteY69" fmla="*/ 3201989 h 6858002"/>
              <a:gd name="connsiteX70" fmla="*/ 6276736 w 6300250"/>
              <a:gd name="connsiteY70" fmla="*/ 3248027 h 6858002"/>
              <a:gd name="connsiteX71" fmla="*/ 6288493 w 6300250"/>
              <a:gd name="connsiteY71" fmla="*/ 3300414 h 6858002"/>
              <a:gd name="connsiteX72" fmla="*/ 6296891 w 6300250"/>
              <a:gd name="connsiteY72" fmla="*/ 3360739 h 6858002"/>
              <a:gd name="connsiteX73" fmla="*/ 6300250 w 6300250"/>
              <a:gd name="connsiteY73" fmla="*/ 3427414 h 6858002"/>
              <a:gd name="connsiteX74" fmla="*/ 6296891 w 6300250"/>
              <a:gd name="connsiteY74" fmla="*/ 3497264 h 6858002"/>
              <a:gd name="connsiteX75" fmla="*/ 6288493 w 6300250"/>
              <a:gd name="connsiteY75" fmla="*/ 3557589 h 6858002"/>
              <a:gd name="connsiteX76" fmla="*/ 6276736 w 6300250"/>
              <a:gd name="connsiteY76" fmla="*/ 3609977 h 6858002"/>
              <a:gd name="connsiteX77" fmla="*/ 6261619 w 6300250"/>
              <a:gd name="connsiteY77" fmla="*/ 3656014 h 6858002"/>
              <a:gd name="connsiteX78" fmla="*/ 6244823 w 6300250"/>
              <a:gd name="connsiteY78" fmla="*/ 3697289 h 6858002"/>
              <a:gd name="connsiteX79" fmla="*/ 6224668 w 6300250"/>
              <a:gd name="connsiteY79" fmla="*/ 3736977 h 6858002"/>
              <a:gd name="connsiteX80" fmla="*/ 6184358 w 6300250"/>
              <a:gd name="connsiteY80" fmla="*/ 3811589 h 6858002"/>
              <a:gd name="connsiteX81" fmla="*/ 6165882 w 6300250"/>
              <a:gd name="connsiteY81" fmla="*/ 3848102 h 6858002"/>
              <a:gd name="connsiteX82" fmla="*/ 6147406 w 6300250"/>
              <a:gd name="connsiteY82" fmla="*/ 3890964 h 6858002"/>
              <a:gd name="connsiteX83" fmla="*/ 6132291 w 6300250"/>
              <a:gd name="connsiteY83" fmla="*/ 3935414 h 6858002"/>
              <a:gd name="connsiteX84" fmla="*/ 6122213 w 6300250"/>
              <a:gd name="connsiteY84" fmla="*/ 3987802 h 6858002"/>
              <a:gd name="connsiteX85" fmla="*/ 6112135 w 6300250"/>
              <a:gd name="connsiteY85" fmla="*/ 4048127 h 6858002"/>
              <a:gd name="connsiteX86" fmla="*/ 6110455 w 6300250"/>
              <a:gd name="connsiteY86" fmla="*/ 4116389 h 6858002"/>
              <a:gd name="connsiteX87" fmla="*/ 6112135 w 6300250"/>
              <a:gd name="connsiteY87" fmla="*/ 4186239 h 6858002"/>
              <a:gd name="connsiteX88" fmla="*/ 6122213 w 6300250"/>
              <a:gd name="connsiteY88" fmla="*/ 4244977 h 6858002"/>
              <a:gd name="connsiteX89" fmla="*/ 6132291 w 6300250"/>
              <a:gd name="connsiteY89" fmla="*/ 4297364 h 6858002"/>
              <a:gd name="connsiteX90" fmla="*/ 6147406 w 6300250"/>
              <a:gd name="connsiteY90" fmla="*/ 4343402 h 6858002"/>
              <a:gd name="connsiteX91" fmla="*/ 6165882 w 6300250"/>
              <a:gd name="connsiteY91" fmla="*/ 4386264 h 6858002"/>
              <a:gd name="connsiteX92" fmla="*/ 6184358 w 6300250"/>
              <a:gd name="connsiteY92" fmla="*/ 4424364 h 6858002"/>
              <a:gd name="connsiteX93" fmla="*/ 6224668 w 6300250"/>
              <a:gd name="connsiteY93" fmla="*/ 4498977 h 6858002"/>
              <a:gd name="connsiteX94" fmla="*/ 6244823 w 6300250"/>
              <a:gd name="connsiteY94" fmla="*/ 4537077 h 6858002"/>
              <a:gd name="connsiteX95" fmla="*/ 6261619 w 6300250"/>
              <a:gd name="connsiteY95" fmla="*/ 4579939 h 6858002"/>
              <a:gd name="connsiteX96" fmla="*/ 6276736 w 6300250"/>
              <a:gd name="connsiteY96" fmla="*/ 4625977 h 6858002"/>
              <a:gd name="connsiteX97" fmla="*/ 6288493 w 6300250"/>
              <a:gd name="connsiteY97" fmla="*/ 4678364 h 6858002"/>
              <a:gd name="connsiteX98" fmla="*/ 6296891 w 6300250"/>
              <a:gd name="connsiteY98" fmla="*/ 4738689 h 6858002"/>
              <a:gd name="connsiteX99" fmla="*/ 6300250 w 6300250"/>
              <a:gd name="connsiteY99" fmla="*/ 4806952 h 6858002"/>
              <a:gd name="connsiteX100" fmla="*/ 6296891 w 6300250"/>
              <a:gd name="connsiteY100" fmla="*/ 4875214 h 6858002"/>
              <a:gd name="connsiteX101" fmla="*/ 6288493 w 6300250"/>
              <a:gd name="connsiteY101" fmla="*/ 4935539 h 6858002"/>
              <a:gd name="connsiteX102" fmla="*/ 6276736 w 6300250"/>
              <a:gd name="connsiteY102" fmla="*/ 4987927 h 6858002"/>
              <a:gd name="connsiteX103" fmla="*/ 6261619 w 6300250"/>
              <a:gd name="connsiteY103" fmla="*/ 5033964 h 6858002"/>
              <a:gd name="connsiteX104" fmla="*/ 6244823 w 6300250"/>
              <a:gd name="connsiteY104" fmla="*/ 5075239 h 6858002"/>
              <a:gd name="connsiteX105" fmla="*/ 6224668 w 6300250"/>
              <a:gd name="connsiteY105" fmla="*/ 5114927 h 6858002"/>
              <a:gd name="connsiteX106" fmla="*/ 6204513 w 6300250"/>
              <a:gd name="connsiteY106" fmla="*/ 5149852 h 6858002"/>
              <a:gd name="connsiteX107" fmla="*/ 6184358 w 6300250"/>
              <a:gd name="connsiteY107" fmla="*/ 5186364 h 6858002"/>
              <a:gd name="connsiteX108" fmla="*/ 6165882 w 6300250"/>
              <a:gd name="connsiteY108" fmla="*/ 5226052 h 6858002"/>
              <a:gd name="connsiteX109" fmla="*/ 6147406 w 6300250"/>
              <a:gd name="connsiteY109" fmla="*/ 5268914 h 6858002"/>
              <a:gd name="connsiteX110" fmla="*/ 6132291 w 6300250"/>
              <a:gd name="connsiteY110" fmla="*/ 5313364 h 6858002"/>
              <a:gd name="connsiteX111" fmla="*/ 6122213 w 6300250"/>
              <a:gd name="connsiteY111" fmla="*/ 5365752 h 6858002"/>
              <a:gd name="connsiteX112" fmla="*/ 6112135 w 6300250"/>
              <a:gd name="connsiteY112" fmla="*/ 5426077 h 6858002"/>
              <a:gd name="connsiteX113" fmla="*/ 6110455 w 6300250"/>
              <a:gd name="connsiteY113" fmla="*/ 5494339 h 6858002"/>
              <a:gd name="connsiteX114" fmla="*/ 6112135 w 6300250"/>
              <a:gd name="connsiteY114" fmla="*/ 5562602 h 6858002"/>
              <a:gd name="connsiteX115" fmla="*/ 6122213 w 6300250"/>
              <a:gd name="connsiteY115" fmla="*/ 5622927 h 6858002"/>
              <a:gd name="connsiteX116" fmla="*/ 6132291 w 6300250"/>
              <a:gd name="connsiteY116" fmla="*/ 5675314 h 6858002"/>
              <a:gd name="connsiteX117" fmla="*/ 6147406 w 6300250"/>
              <a:gd name="connsiteY117" fmla="*/ 5721352 h 6858002"/>
              <a:gd name="connsiteX118" fmla="*/ 6165882 w 6300250"/>
              <a:gd name="connsiteY118" fmla="*/ 5762627 h 6858002"/>
              <a:gd name="connsiteX119" fmla="*/ 6184358 w 6300250"/>
              <a:gd name="connsiteY119" fmla="*/ 5802314 h 6858002"/>
              <a:gd name="connsiteX120" fmla="*/ 6204513 w 6300250"/>
              <a:gd name="connsiteY120" fmla="*/ 5840414 h 6858002"/>
              <a:gd name="connsiteX121" fmla="*/ 6224668 w 6300250"/>
              <a:gd name="connsiteY121" fmla="*/ 5876927 h 6858002"/>
              <a:gd name="connsiteX122" fmla="*/ 6244823 w 6300250"/>
              <a:gd name="connsiteY122" fmla="*/ 5915027 h 6858002"/>
              <a:gd name="connsiteX123" fmla="*/ 6261619 w 6300250"/>
              <a:gd name="connsiteY123" fmla="*/ 5956302 h 6858002"/>
              <a:gd name="connsiteX124" fmla="*/ 6276736 w 6300250"/>
              <a:gd name="connsiteY124" fmla="*/ 6003927 h 6858002"/>
              <a:gd name="connsiteX125" fmla="*/ 6288493 w 6300250"/>
              <a:gd name="connsiteY125" fmla="*/ 6056314 h 6858002"/>
              <a:gd name="connsiteX126" fmla="*/ 6296891 w 6300250"/>
              <a:gd name="connsiteY126" fmla="*/ 6113464 h 6858002"/>
              <a:gd name="connsiteX127" fmla="*/ 6300250 w 6300250"/>
              <a:gd name="connsiteY127" fmla="*/ 6183314 h 6858002"/>
              <a:gd name="connsiteX128" fmla="*/ 6296891 w 6300250"/>
              <a:gd name="connsiteY128" fmla="*/ 6251577 h 6858002"/>
              <a:gd name="connsiteX129" fmla="*/ 6288493 w 6300250"/>
              <a:gd name="connsiteY129" fmla="*/ 6311902 h 6858002"/>
              <a:gd name="connsiteX130" fmla="*/ 6276736 w 6300250"/>
              <a:gd name="connsiteY130" fmla="*/ 6361114 h 6858002"/>
              <a:gd name="connsiteX131" fmla="*/ 6261619 w 6300250"/>
              <a:gd name="connsiteY131" fmla="*/ 6407152 h 6858002"/>
              <a:gd name="connsiteX132" fmla="*/ 6244823 w 6300250"/>
              <a:gd name="connsiteY132" fmla="*/ 6448427 h 6858002"/>
              <a:gd name="connsiteX133" fmla="*/ 6226348 w 6300250"/>
              <a:gd name="connsiteY133" fmla="*/ 6488114 h 6858002"/>
              <a:gd name="connsiteX134" fmla="*/ 6207872 w 6300250"/>
              <a:gd name="connsiteY134" fmla="*/ 6523039 h 6858002"/>
              <a:gd name="connsiteX135" fmla="*/ 6187717 w 6300250"/>
              <a:gd name="connsiteY135" fmla="*/ 6561139 h 6858002"/>
              <a:gd name="connsiteX136" fmla="*/ 6167562 w 6300250"/>
              <a:gd name="connsiteY136" fmla="*/ 6597652 h 6858002"/>
              <a:gd name="connsiteX137" fmla="*/ 6150766 w 6300250"/>
              <a:gd name="connsiteY137" fmla="*/ 6640514 h 6858002"/>
              <a:gd name="connsiteX138" fmla="*/ 6133970 w 6300250"/>
              <a:gd name="connsiteY138" fmla="*/ 6683377 h 6858002"/>
              <a:gd name="connsiteX139" fmla="*/ 6123892 w 6300250"/>
              <a:gd name="connsiteY139" fmla="*/ 6735764 h 6858002"/>
              <a:gd name="connsiteX140" fmla="*/ 6115495 w 6300250"/>
              <a:gd name="connsiteY140" fmla="*/ 6791327 h 6858002"/>
              <a:gd name="connsiteX141" fmla="*/ 6110455 w 6300250"/>
              <a:gd name="connsiteY141" fmla="*/ 6858002 h 6858002"/>
              <a:gd name="connsiteX142" fmla="*/ 3149600 w 6300250"/>
              <a:gd name="connsiteY142" fmla="*/ 6858002 h 6858002"/>
              <a:gd name="connsiteX143" fmla="*/ 2707087 w 6300250"/>
              <a:gd name="connsiteY143" fmla="*/ 6858002 h 6858002"/>
              <a:gd name="connsiteX144" fmla="*/ 0 w 6300250"/>
              <a:gd name="connsiteY144" fmla="*/ 6858002 h 6858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</a:cxnLst>
            <a:rect l="l" t="t" r="r" b="b"/>
            <a:pathLst>
              <a:path w="6300250" h="6858002">
                <a:moveTo>
                  <a:pt x="0" y="0"/>
                </a:moveTo>
                <a:lnTo>
                  <a:pt x="3149600" y="0"/>
                </a:lnTo>
                <a:lnTo>
                  <a:pt x="3149600" y="2"/>
                </a:lnTo>
                <a:lnTo>
                  <a:pt x="6110455" y="2"/>
                </a:lnTo>
                <a:lnTo>
                  <a:pt x="6115495" y="66677"/>
                </a:lnTo>
                <a:lnTo>
                  <a:pt x="6123892" y="122239"/>
                </a:lnTo>
                <a:lnTo>
                  <a:pt x="6133970" y="174627"/>
                </a:lnTo>
                <a:lnTo>
                  <a:pt x="6150766" y="217489"/>
                </a:lnTo>
                <a:lnTo>
                  <a:pt x="6167562" y="260352"/>
                </a:lnTo>
                <a:lnTo>
                  <a:pt x="6187717" y="296864"/>
                </a:lnTo>
                <a:lnTo>
                  <a:pt x="6207872" y="334964"/>
                </a:lnTo>
                <a:lnTo>
                  <a:pt x="6226348" y="369889"/>
                </a:lnTo>
                <a:lnTo>
                  <a:pt x="6244823" y="409577"/>
                </a:lnTo>
                <a:lnTo>
                  <a:pt x="6261619" y="450852"/>
                </a:lnTo>
                <a:lnTo>
                  <a:pt x="6276736" y="496889"/>
                </a:lnTo>
                <a:lnTo>
                  <a:pt x="6288493" y="546102"/>
                </a:lnTo>
                <a:lnTo>
                  <a:pt x="6296891" y="606427"/>
                </a:lnTo>
                <a:lnTo>
                  <a:pt x="6300250" y="673102"/>
                </a:lnTo>
                <a:lnTo>
                  <a:pt x="6296891" y="744539"/>
                </a:lnTo>
                <a:lnTo>
                  <a:pt x="6288493" y="801689"/>
                </a:lnTo>
                <a:lnTo>
                  <a:pt x="6276736" y="854077"/>
                </a:lnTo>
                <a:lnTo>
                  <a:pt x="6261619" y="901702"/>
                </a:lnTo>
                <a:lnTo>
                  <a:pt x="6244823" y="942977"/>
                </a:lnTo>
                <a:lnTo>
                  <a:pt x="6224668" y="981077"/>
                </a:lnTo>
                <a:lnTo>
                  <a:pt x="6204513" y="1017589"/>
                </a:lnTo>
                <a:lnTo>
                  <a:pt x="6184358" y="1055689"/>
                </a:lnTo>
                <a:lnTo>
                  <a:pt x="6165882" y="1095377"/>
                </a:lnTo>
                <a:lnTo>
                  <a:pt x="6147406" y="1136652"/>
                </a:lnTo>
                <a:lnTo>
                  <a:pt x="6132291" y="1182689"/>
                </a:lnTo>
                <a:lnTo>
                  <a:pt x="6122213" y="1235077"/>
                </a:lnTo>
                <a:lnTo>
                  <a:pt x="6112135" y="1295402"/>
                </a:lnTo>
                <a:lnTo>
                  <a:pt x="6110455" y="1363664"/>
                </a:lnTo>
                <a:lnTo>
                  <a:pt x="6112135" y="1431927"/>
                </a:lnTo>
                <a:lnTo>
                  <a:pt x="6122213" y="1492252"/>
                </a:lnTo>
                <a:lnTo>
                  <a:pt x="6132291" y="1544639"/>
                </a:lnTo>
                <a:lnTo>
                  <a:pt x="6147406" y="1589089"/>
                </a:lnTo>
                <a:lnTo>
                  <a:pt x="6165882" y="1631952"/>
                </a:lnTo>
                <a:lnTo>
                  <a:pt x="6184358" y="1671639"/>
                </a:lnTo>
                <a:lnTo>
                  <a:pt x="6204513" y="1708152"/>
                </a:lnTo>
                <a:lnTo>
                  <a:pt x="6224668" y="1743077"/>
                </a:lnTo>
                <a:lnTo>
                  <a:pt x="6244823" y="1782764"/>
                </a:lnTo>
                <a:lnTo>
                  <a:pt x="6261619" y="1824039"/>
                </a:lnTo>
                <a:lnTo>
                  <a:pt x="6276736" y="1870077"/>
                </a:lnTo>
                <a:lnTo>
                  <a:pt x="6288493" y="1922464"/>
                </a:lnTo>
                <a:lnTo>
                  <a:pt x="6296891" y="1982789"/>
                </a:lnTo>
                <a:lnTo>
                  <a:pt x="6300250" y="2051052"/>
                </a:lnTo>
                <a:lnTo>
                  <a:pt x="6296891" y="2119314"/>
                </a:lnTo>
                <a:lnTo>
                  <a:pt x="6288493" y="2179639"/>
                </a:lnTo>
                <a:lnTo>
                  <a:pt x="6276736" y="2232027"/>
                </a:lnTo>
                <a:lnTo>
                  <a:pt x="6261619" y="2278064"/>
                </a:lnTo>
                <a:lnTo>
                  <a:pt x="6244823" y="2319339"/>
                </a:lnTo>
                <a:lnTo>
                  <a:pt x="6224668" y="2359027"/>
                </a:lnTo>
                <a:lnTo>
                  <a:pt x="6204513" y="2395539"/>
                </a:lnTo>
                <a:lnTo>
                  <a:pt x="6184358" y="2433639"/>
                </a:lnTo>
                <a:lnTo>
                  <a:pt x="6165882" y="2471739"/>
                </a:lnTo>
                <a:lnTo>
                  <a:pt x="6147406" y="2513014"/>
                </a:lnTo>
                <a:lnTo>
                  <a:pt x="6132291" y="2560639"/>
                </a:lnTo>
                <a:lnTo>
                  <a:pt x="6122213" y="2613027"/>
                </a:lnTo>
                <a:lnTo>
                  <a:pt x="6112135" y="2671764"/>
                </a:lnTo>
                <a:lnTo>
                  <a:pt x="6110455" y="2741614"/>
                </a:lnTo>
                <a:lnTo>
                  <a:pt x="6112135" y="2809877"/>
                </a:lnTo>
                <a:lnTo>
                  <a:pt x="6122213" y="2868614"/>
                </a:lnTo>
                <a:lnTo>
                  <a:pt x="6132291" y="2922589"/>
                </a:lnTo>
                <a:lnTo>
                  <a:pt x="6147406" y="2967039"/>
                </a:lnTo>
                <a:lnTo>
                  <a:pt x="6165882" y="3009902"/>
                </a:lnTo>
                <a:lnTo>
                  <a:pt x="6184358" y="3046414"/>
                </a:lnTo>
                <a:lnTo>
                  <a:pt x="6204513" y="3084514"/>
                </a:lnTo>
                <a:lnTo>
                  <a:pt x="6224668" y="3121027"/>
                </a:lnTo>
                <a:lnTo>
                  <a:pt x="6244823" y="3160714"/>
                </a:lnTo>
                <a:lnTo>
                  <a:pt x="6261619" y="3201989"/>
                </a:lnTo>
                <a:lnTo>
                  <a:pt x="6276736" y="3248027"/>
                </a:lnTo>
                <a:lnTo>
                  <a:pt x="6288493" y="3300414"/>
                </a:lnTo>
                <a:lnTo>
                  <a:pt x="6296891" y="3360739"/>
                </a:lnTo>
                <a:lnTo>
                  <a:pt x="6300250" y="3427414"/>
                </a:lnTo>
                <a:lnTo>
                  <a:pt x="6296891" y="3497264"/>
                </a:lnTo>
                <a:lnTo>
                  <a:pt x="6288493" y="3557589"/>
                </a:lnTo>
                <a:lnTo>
                  <a:pt x="6276736" y="3609977"/>
                </a:lnTo>
                <a:lnTo>
                  <a:pt x="6261619" y="3656014"/>
                </a:lnTo>
                <a:lnTo>
                  <a:pt x="6244823" y="3697289"/>
                </a:lnTo>
                <a:lnTo>
                  <a:pt x="6224668" y="3736977"/>
                </a:lnTo>
                <a:lnTo>
                  <a:pt x="6184358" y="3811589"/>
                </a:lnTo>
                <a:lnTo>
                  <a:pt x="6165882" y="3848102"/>
                </a:lnTo>
                <a:lnTo>
                  <a:pt x="6147406" y="3890964"/>
                </a:lnTo>
                <a:lnTo>
                  <a:pt x="6132291" y="3935414"/>
                </a:lnTo>
                <a:lnTo>
                  <a:pt x="6122213" y="3987802"/>
                </a:lnTo>
                <a:lnTo>
                  <a:pt x="6112135" y="4048127"/>
                </a:lnTo>
                <a:lnTo>
                  <a:pt x="6110455" y="4116389"/>
                </a:lnTo>
                <a:lnTo>
                  <a:pt x="6112135" y="4186239"/>
                </a:lnTo>
                <a:lnTo>
                  <a:pt x="6122213" y="4244977"/>
                </a:lnTo>
                <a:lnTo>
                  <a:pt x="6132291" y="4297364"/>
                </a:lnTo>
                <a:lnTo>
                  <a:pt x="6147406" y="4343402"/>
                </a:lnTo>
                <a:lnTo>
                  <a:pt x="6165882" y="4386264"/>
                </a:lnTo>
                <a:lnTo>
                  <a:pt x="6184358" y="4424364"/>
                </a:lnTo>
                <a:lnTo>
                  <a:pt x="6224668" y="4498977"/>
                </a:lnTo>
                <a:lnTo>
                  <a:pt x="6244823" y="4537077"/>
                </a:lnTo>
                <a:lnTo>
                  <a:pt x="6261619" y="4579939"/>
                </a:lnTo>
                <a:lnTo>
                  <a:pt x="6276736" y="4625977"/>
                </a:lnTo>
                <a:lnTo>
                  <a:pt x="6288493" y="4678364"/>
                </a:lnTo>
                <a:lnTo>
                  <a:pt x="6296891" y="4738689"/>
                </a:lnTo>
                <a:lnTo>
                  <a:pt x="6300250" y="4806952"/>
                </a:lnTo>
                <a:lnTo>
                  <a:pt x="6296891" y="4875214"/>
                </a:lnTo>
                <a:lnTo>
                  <a:pt x="6288493" y="4935539"/>
                </a:lnTo>
                <a:lnTo>
                  <a:pt x="6276736" y="4987927"/>
                </a:lnTo>
                <a:lnTo>
                  <a:pt x="6261619" y="5033964"/>
                </a:lnTo>
                <a:lnTo>
                  <a:pt x="6244823" y="5075239"/>
                </a:lnTo>
                <a:lnTo>
                  <a:pt x="6224668" y="5114927"/>
                </a:lnTo>
                <a:lnTo>
                  <a:pt x="6204513" y="5149852"/>
                </a:lnTo>
                <a:lnTo>
                  <a:pt x="6184358" y="5186364"/>
                </a:lnTo>
                <a:lnTo>
                  <a:pt x="6165882" y="5226052"/>
                </a:lnTo>
                <a:lnTo>
                  <a:pt x="6147406" y="5268914"/>
                </a:lnTo>
                <a:lnTo>
                  <a:pt x="6132291" y="5313364"/>
                </a:lnTo>
                <a:lnTo>
                  <a:pt x="6122213" y="5365752"/>
                </a:lnTo>
                <a:lnTo>
                  <a:pt x="6112135" y="5426077"/>
                </a:lnTo>
                <a:lnTo>
                  <a:pt x="6110455" y="5494339"/>
                </a:lnTo>
                <a:lnTo>
                  <a:pt x="6112135" y="5562602"/>
                </a:lnTo>
                <a:lnTo>
                  <a:pt x="6122213" y="5622927"/>
                </a:lnTo>
                <a:lnTo>
                  <a:pt x="6132291" y="5675314"/>
                </a:lnTo>
                <a:lnTo>
                  <a:pt x="6147406" y="5721352"/>
                </a:lnTo>
                <a:lnTo>
                  <a:pt x="6165882" y="5762627"/>
                </a:lnTo>
                <a:lnTo>
                  <a:pt x="6184358" y="5802314"/>
                </a:lnTo>
                <a:lnTo>
                  <a:pt x="6204513" y="5840414"/>
                </a:lnTo>
                <a:lnTo>
                  <a:pt x="6224668" y="5876927"/>
                </a:lnTo>
                <a:lnTo>
                  <a:pt x="6244823" y="5915027"/>
                </a:lnTo>
                <a:lnTo>
                  <a:pt x="6261619" y="5956302"/>
                </a:lnTo>
                <a:lnTo>
                  <a:pt x="6276736" y="6003927"/>
                </a:lnTo>
                <a:lnTo>
                  <a:pt x="6288493" y="6056314"/>
                </a:lnTo>
                <a:lnTo>
                  <a:pt x="6296891" y="6113464"/>
                </a:lnTo>
                <a:lnTo>
                  <a:pt x="6300250" y="6183314"/>
                </a:lnTo>
                <a:lnTo>
                  <a:pt x="6296891" y="6251577"/>
                </a:lnTo>
                <a:lnTo>
                  <a:pt x="6288493" y="6311902"/>
                </a:lnTo>
                <a:lnTo>
                  <a:pt x="6276736" y="6361114"/>
                </a:lnTo>
                <a:lnTo>
                  <a:pt x="6261619" y="6407152"/>
                </a:lnTo>
                <a:lnTo>
                  <a:pt x="6244823" y="6448427"/>
                </a:lnTo>
                <a:lnTo>
                  <a:pt x="6226348" y="6488114"/>
                </a:lnTo>
                <a:lnTo>
                  <a:pt x="6207872" y="6523039"/>
                </a:lnTo>
                <a:lnTo>
                  <a:pt x="6187717" y="6561139"/>
                </a:lnTo>
                <a:lnTo>
                  <a:pt x="6167562" y="6597652"/>
                </a:lnTo>
                <a:lnTo>
                  <a:pt x="6150766" y="6640514"/>
                </a:lnTo>
                <a:lnTo>
                  <a:pt x="6133970" y="6683377"/>
                </a:lnTo>
                <a:lnTo>
                  <a:pt x="6123892" y="6735764"/>
                </a:lnTo>
                <a:lnTo>
                  <a:pt x="6115495" y="6791327"/>
                </a:lnTo>
                <a:lnTo>
                  <a:pt x="6110455" y="6858002"/>
                </a:lnTo>
                <a:lnTo>
                  <a:pt x="3149600" y="6858002"/>
                </a:lnTo>
                <a:lnTo>
                  <a:pt x="2707087" y="6858002"/>
                </a:lnTo>
                <a:lnTo>
                  <a:pt x="0" y="6858002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0B0707F3-0C67-4C26-8CD2-65232D4C5C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1933" y="1162940"/>
            <a:ext cx="4515598" cy="453212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4400" spc="200" dirty="0">
                <a:solidFill>
                  <a:srgbClr val="2A1A00"/>
                </a:solidFill>
                <a:latin typeface="Oswald" pitchFamily="2" charset="0"/>
              </a:rPr>
              <a:t>MA COME SI FA A GESTIRE UN CONFLITTO?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3B475C6-1445-41C7-9360-49FD7C1C1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19" name="CasellaDiTesto 3">
            <a:extLst>
              <a:ext uri="{FF2B5EF4-FFF2-40B4-BE49-F238E27FC236}">
                <a16:creationId xmlns:a16="http://schemas.microsoft.com/office/drawing/2014/main" id="{292D17F6-C266-497B-B026-D04E0FFA5D6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15967017"/>
              </p:ext>
            </p:extLst>
          </p:nvPr>
        </p:nvGraphicFramePr>
        <p:xfrm>
          <a:off x="6749271" y="1128451"/>
          <a:ext cx="4680729" cy="45666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Immagine 5">
            <a:extLst>
              <a:ext uri="{FF2B5EF4-FFF2-40B4-BE49-F238E27FC236}">
                <a16:creationId xmlns:a16="http://schemas.microsoft.com/office/drawing/2014/main" id="{5AF6110D-5087-427C-9ECC-D762F17F5AA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24002" y="5533891"/>
            <a:ext cx="1324109" cy="1324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0683432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564</TotalTime>
  <Words>526</Words>
  <Application>Microsoft Office PowerPoint</Application>
  <PresentationFormat>Widescreen</PresentationFormat>
  <Paragraphs>57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7" baseType="lpstr">
      <vt:lpstr>Arial</vt:lpstr>
      <vt:lpstr>Calibri</vt:lpstr>
      <vt:lpstr>Gill Sans MT</vt:lpstr>
      <vt:lpstr>Impact</vt:lpstr>
      <vt:lpstr>OSWALD</vt:lpstr>
      <vt:lpstr>OSWALD</vt:lpstr>
      <vt:lpstr>Badge</vt:lpstr>
      <vt:lpstr>LA GESTIONE DEI CONFLITTI</vt:lpstr>
      <vt:lpstr>IL CONFLITTO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MA COME SI FA A GESTIRE UN CONFLITTO?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GESTIONE DEI CONFLITTI</dc:title>
  <dc:creator>Violetta Tomassetti</dc:creator>
  <cp:lastModifiedBy>Violetta Tomassetti</cp:lastModifiedBy>
  <cp:revision>28</cp:revision>
  <dcterms:created xsi:type="dcterms:W3CDTF">2021-02-16T10:23:05Z</dcterms:created>
  <dcterms:modified xsi:type="dcterms:W3CDTF">2021-02-19T13:41:58Z</dcterms:modified>
</cp:coreProperties>
</file>