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3" r:id="rId1"/>
  </p:sldMasterIdLst>
  <p:sldIdLst>
    <p:sldId id="257" r:id="rId2"/>
    <p:sldId id="259" r:id="rId3"/>
    <p:sldId id="260" r:id="rId4"/>
    <p:sldId id="266" r:id="rId5"/>
    <p:sldId id="261" r:id="rId6"/>
    <p:sldId id="264" r:id="rId7"/>
    <p:sldId id="265" r:id="rId8"/>
    <p:sldId id="262" r:id="rId9"/>
    <p:sldId id="256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E1EC7D-2048-44B9-AD9C-6F110A36C91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197D7B0-9FD7-4ED0-A0D9-E26A078265F9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Oswald" pitchFamily="2" charset="0"/>
            </a:rPr>
            <a:t>Si </a:t>
          </a:r>
          <a:r>
            <a:rPr lang="en-US" dirty="0" err="1">
              <a:solidFill>
                <a:schemeClr val="tx1"/>
              </a:solidFill>
              <a:latin typeface="Oswald" pitchFamily="2" charset="0"/>
            </a:rPr>
            <a:t>impara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 a </a:t>
          </a:r>
          <a:r>
            <a:rPr lang="en-US" dirty="0" err="1">
              <a:solidFill>
                <a:schemeClr val="tx1"/>
              </a:solidFill>
              <a:latin typeface="Oswald" pitchFamily="2" charset="0"/>
            </a:rPr>
            <a:t>gestire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 un </a:t>
          </a:r>
          <a:r>
            <a:rPr lang="en-US" dirty="0" err="1">
              <a:solidFill>
                <a:schemeClr val="tx1"/>
              </a:solidFill>
              <a:latin typeface="Oswald" pitchFamily="2" charset="0"/>
            </a:rPr>
            <a:t>conflitto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Oswald" pitchFamily="2" charset="0"/>
            </a:rPr>
            <a:t>standoci</a:t>
          </a:r>
          <a:r>
            <a:rPr lang="en-US" b="1" dirty="0">
              <a:solidFill>
                <a:schemeClr val="tx1"/>
              </a:solidFill>
              <a:latin typeface="Oswald" pitchFamily="2" charset="0"/>
            </a:rPr>
            <a:t> dentro. </a:t>
          </a:r>
          <a:endParaRPr lang="en-US" dirty="0">
            <a:solidFill>
              <a:schemeClr val="tx1"/>
            </a:solidFill>
            <a:latin typeface="Oswald" pitchFamily="2" charset="0"/>
          </a:endParaRPr>
        </a:p>
      </dgm:t>
    </dgm:pt>
    <dgm:pt modelId="{1E5BFD5A-1CC9-43F0-B81E-63BB4E33059F}" type="parTrans" cxnId="{2D8AEC77-8314-4C8F-B55A-ABF3F7D964FE}">
      <dgm:prSet/>
      <dgm:spPr/>
      <dgm:t>
        <a:bodyPr/>
        <a:lstStyle/>
        <a:p>
          <a:endParaRPr lang="en-US"/>
        </a:p>
      </dgm:t>
    </dgm:pt>
    <dgm:pt modelId="{88EC45EE-057E-449C-AB91-8B51FD2C01A1}" type="sibTrans" cxnId="{2D8AEC77-8314-4C8F-B55A-ABF3F7D964FE}">
      <dgm:prSet/>
      <dgm:spPr/>
      <dgm:t>
        <a:bodyPr/>
        <a:lstStyle/>
        <a:p>
          <a:endParaRPr lang="en-US"/>
        </a:p>
      </dgm:t>
    </dgm:pt>
    <dgm:pt modelId="{8F4F37C3-DE4D-46D7-854F-45F1B9397332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Oswald" pitchFamily="2" charset="0"/>
            </a:rPr>
            <a:t>Si </a:t>
          </a:r>
          <a:r>
            <a:rPr lang="en-US" dirty="0" err="1">
              <a:solidFill>
                <a:schemeClr val="tx1"/>
              </a:solidFill>
              <a:latin typeface="Oswald" pitchFamily="2" charset="0"/>
            </a:rPr>
            <a:t>deve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Oswald" pitchFamily="2" charset="0"/>
            </a:rPr>
            <a:t>abbandonare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Oswald" pitchFamily="2" charset="0"/>
            </a:rPr>
            <a:t>l’idea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 di </a:t>
          </a:r>
          <a:r>
            <a:rPr lang="en-US" dirty="0" err="1">
              <a:solidFill>
                <a:schemeClr val="tx1"/>
              </a:solidFill>
              <a:latin typeface="Oswald" pitchFamily="2" charset="0"/>
            </a:rPr>
            <a:t>volerlo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Oswald" pitchFamily="2" charset="0"/>
            </a:rPr>
            <a:t>ri-solvere</a:t>
          </a:r>
          <a:r>
            <a:rPr lang="en-US" b="1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o </a:t>
          </a:r>
          <a:r>
            <a:rPr lang="en-US" b="1" dirty="0">
              <a:solidFill>
                <a:schemeClr val="tx1"/>
              </a:solidFill>
              <a:latin typeface="Oswald" pitchFamily="2" charset="0"/>
            </a:rPr>
            <a:t>dis-</a:t>
          </a:r>
          <a:r>
            <a:rPr lang="en-US" b="1" dirty="0" err="1">
              <a:solidFill>
                <a:schemeClr val="tx1"/>
              </a:solidFill>
              <a:latin typeface="Oswald" pitchFamily="2" charset="0"/>
            </a:rPr>
            <a:t>solvere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.</a:t>
          </a:r>
        </a:p>
      </dgm:t>
    </dgm:pt>
    <dgm:pt modelId="{0948839F-7ACA-44C6-A238-0F5502ED555E}" type="parTrans" cxnId="{32A5B4B7-EBA3-488D-A975-95B122458869}">
      <dgm:prSet/>
      <dgm:spPr/>
      <dgm:t>
        <a:bodyPr/>
        <a:lstStyle/>
        <a:p>
          <a:endParaRPr lang="en-US"/>
        </a:p>
      </dgm:t>
    </dgm:pt>
    <dgm:pt modelId="{1DBA0254-1CAC-4517-989E-4DF5C61EF5D7}" type="sibTrans" cxnId="{32A5B4B7-EBA3-488D-A975-95B122458869}">
      <dgm:prSet/>
      <dgm:spPr/>
      <dgm:t>
        <a:bodyPr/>
        <a:lstStyle/>
        <a:p>
          <a:endParaRPr lang="en-US"/>
        </a:p>
      </dgm:t>
    </dgm:pt>
    <dgm:pt modelId="{EAA8D488-DE0B-4667-B2CF-05F02B8CDE47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Oswald" pitchFamily="2" charset="0"/>
            </a:rPr>
            <a:t>Il </a:t>
          </a:r>
          <a:r>
            <a:rPr lang="en-US" dirty="0" err="1">
              <a:solidFill>
                <a:schemeClr val="tx1"/>
              </a:solidFill>
              <a:latin typeface="Oswald" pitchFamily="2" charset="0"/>
            </a:rPr>
            <a:t>conflitto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 è </a:t>
          </a:r>
          <a:r>
            <a:rPr lang="en-US" dirty="0" err="1">
              <a:solidFill>
                <a:schemeClr val="tx1"/>
              </a:solidFill>
              <a:latin typeface="Oswald" pitchFamily="2" charset="0"/>
            </a:rPr>
            <a:t>un’opportunità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: </a:t>
          </a:r>
          <a:r>
            <a:rPr lang="en-US" dirty="0" err="1">
              <a:solidFill>
                <a:schemeClr val="tx1"/>
              </a:solidFill>
              <a:latin typeface="Oswald" pitchFamily="2" charset="0"/>
            </a:rPr>
            <a:t>modalità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Oswald" pitchFamily="2" charset="0"/>
            </a:rPr>
            <a:t>funzionale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 ad </a:t>
          </a:r>
          <a:r>
            <a:rPr lang="en-US" b="1" dirty="0" err="1">
              <a:solidFill>
                <a:schemeClr val="tx1"/>
              </a:solidFill>
              <a:latin typeface="Oswald" pitchFamily="2" charset="0"/>
            </a:rPr>
            <a:t>esprimere</a:t>
          </a:r>
          <a:r>
            <a:rPr lang="en-US" b="1" dirty="0">
              <a:solidFill>
                <a:schemeClr val="tx1"/>
              </a:solidFill>
              <a:latin typeface="Oswald" pitchFamily="2" charset="0"/>
            </a:rPr>
            <a:t> parti di </a:t>
          </a:r>
          <a:r>
            <a:rPr lang="en-US" b="1" dirty="0" err="1">
              <a:solidFill>
                <a:schemeClr val="tx1"/>
              </a:solidFill>
              <a:latin typeface="Oswald" pitchFamily="2" charset="0"/>
            </a:rPr>
            <a:t>sé</a:t>
          </a:r>
          <a:r>
            <a:rPr lang="en-US" b="1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e </a:t>
          </a:r>
          <a:r>
            <a:rPr lang="en-US" b="1" dirty="0" err="1">
              <a:solidFill>
                <a:schemeClr val="tx1"/>
              </a:solidFill>
              <a:latin typeface="Oswald" pitchFamily="2" charset="0"/>
            </a:rPr>
            <a:t>ristrutturare</a:t>
          </a:r>
          <a:r>
            <a:rPr lang="en-US" b="1" dirty="0">
              <a:solidFill>
                <a:schemeClr val="tx1"/>
              </a:solidFill>
              <a:latin typeface="Oswald" pitchFamily="2" charset="0"/>
            </a:rPr>
            <a:t> le </a:t>
          </a:r>
          <a:r>
            <a:rPr lang="en-US" b="1" dirty="0" err="1">
              <a:solidFill>
                <a:schemeClr val="tx1"/>
              </a:solidFill>
              <a:latin typeface="Oswald" pitchFamily="2" charset="0"/>
            </a:rPr>
            <a:t>relazioni</a:t>
          </a:r>
          <a:r>
            <a:rPr lang="en-US" dirty="0">
              <a:solidFill>
                <a:schemeClr val="tx1"/>
              </a:solidFill>
              <a:latin typeface="Oswald" pitchFamily="2" charset="0"/>
            </a:rPr>
            <a:t>. </a:t>
          </a:r>
        </a:p>
      </dgm:t>
    </dgm:pt>
    <dgm:pt modelId="{C6E73E8A-8498-454F-88F0-B41FC9547C0E}" type="parTrans" cxnId="{D5916128-0D4E-4F4B-971C-E25B23BB9710}">
      <dgm:prSet/>
      <dgm:spPr/>
      <dgm:t>
        <a:bodyPr/>
        <a:lstStyle/>
        <a:p>
          <a:endParaRPr lang="en-US"/>
        </a:p>
      </dgm:t>
    </dgm:pt>
    <dgm:pt modelId="{459DE4B4-3BC7-4EBC-9234-B2EE436168FE}" type="sibTrans" cxnId="{D5916128-0D4E-4F4B-971C-E25B23BB9710}">
      <dgm:prSet/>
      <dgm:spPr/>
      <dgm:t>
        <a:bodyPr/>
        <a:lstStyle/>
        <a:p>
          <a:endParaRPr lang="en-US"/>
        </a:p>
      </dgm:t>
    </dgm:pt>
    <dgm:pt modelId="{1998CD10-7A21-4E35-85F4-2D7C53734FF6}" type="pres">
      <dgm:prSet presAssocID="{89E1EC7D-2048-44B9-AD9C-6F110A36C915}" presName="linear" presStyleCnt="0">
        <dgm:presLayoutVars>
          <dgm:animLvl val="lvl"/>
          <dgm:resizeHandles val="exact"/>
        </dgm:presLayoutVars>
      </dgm:prSet>
      <dgm:spPr/>
    </dgm:pt>
    <dgm:pt modelId="{C8437F77-64BB-46FF-B38D-09C4AAB9ED67}" type="pres">
      <dgm:prSet presAssocID="{3197D7B0-9FD7-4ED0-A0D9-E26A078265F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5D57686-0D97-478C-9576-9945551344AA}" type="pres">
      <dgm:prSet presAssocID="{88EC45EE-057E-449C-AB91-8B51FD2C01A1}" presName="spacer" presStyleCnt="0"/>
      <dgm:spPr/>
    </dgm:pt>
    <dgm:pt modelId="{873F0B00-8263-47E4-94CF-5036E04A156B}" type="pres">
      <dgm:prSet presAssocID="{8F4F37C3-DE4D-46D7-854F-45F1B939733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3522CB8-3DE5-4BB5-BD3A-B927B644271E}" type="pres">
      <dgm:prSet presAssocID="{1DBA0254-1CAC-4517-989E-4DF5C61EF5D7}" presName="spacer" presStyleCnt="0"/>
      <dgm:spPr/>
    </dgm:pt>
    <dgm:pt modelId="{BE3A2221-0EE1-449D-A1CF-0868F7754C5A}" type="pres">
      <dgm:prSet presAssocID="{EAA8D488-DE0B-4667-B2CF-05F02B8CDE4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67CA01E-E3E8-4C85-8CD1-F47D38322FA0}" type="presOf" srcId="{8F4F37C3-DE4D-46D7-854F-45F1B9397332}" destId="{873F0B00-8263-47E4-94CF-5036E04A156B}" srcOrd="0" destOrd="0" presId="urn:microsoft.com/office/officeart/2005/8/layout/vList2"/>
    <dgm:cxn modelId="{D5916128-0D4E-4F4B-971C-E25B23BB9710}" srcId="{89E1EC7D-2048-44B9-AD9C-6F110A36C915}" destId="{EAA8D488-DE0B-4667-B2CF-05F02B8CDE47}" srcOrd="2" destOrd="0" parTransId="{C6E73E8A-8498-454F-88F0-B41FC9547C0E}" sibTransId="{459DE4B4-3BC7-4EBC-9234-B2EE436168FE}"/>
    <dgm:cxn modelId="{2D8AEC77-8314-4C8F-B55A-ABF3F7D964FE}" srcId="{89E1EC7D-2048-44B9-AD9C-6F110A36C915}" destId="{3197D7B0-9FD7-4ED0-A0D9-E26A078265F9}" srcOrd="0" destOrd="0" parTransId="{1E5BFD5A-1CC9-43F0-B81E-63BB4E33059F}" sibTransId="{88EC45EE-057E-449C-AB91-8B51FD2C01A1}"/>
    <dgm:cxn modelId="{32A5B4B7-EBA3-488D-A975-95B122458869}" srcId="{89E1EC7D-2048-44B9-AD9C-6F110A36C915}" destId="{8F4F37C3-DE4D-46D7-854F-45F1B9397332}" srcOrd="1" destOrd="0" parTransId="{0948839F-7ACA-44C6-A238-0F5502ED555E}" sibTransId="{1DBA0254-1CAC-4517-989E-4DF5C61EF5D7}"/>
    <dgm:cxn modelId="{EFB2ABCE-DE38-4C7B-9119-3DDEAF24BDCE}" type="presOf" srcId="{3197D7B0-9FD7-4ED0-A0D9-E26A078265F9}" destId="{C8437F77-64BB-46FF-B38D-09C4AAB9ED67}" srcOrd="0" destOrd="0" presId="urn:microsoft.com/office/officeart/2005/8/layout/vList2"/>
    <dgm:cxn modelId="{918672D3-C043-47B3-8ECA-AB7BF2B1EE82}" type="presOf" srcId="{EAA8D488-DE0B-4667-B2CF-05F02B8CDE47}" destId="{BE3A2221-0EE1-449D-A1CF-0868F7754C5A}" srcOrd="0" destOrd="0" presId="urn:microsoft.com/office/officeart/2005/8/layout/vList2"/>
    <dgm:cxn modelId="{036B6CFA-41A9-405F-B00F-034D16618A8E}" type="presOf" srcId="{89E1EC7D-2048-44B9-AD9C-6F110A36C915}" destId="{1998CD10-7A21-4E35-85F4-2D7C53734FF6}" srcOrd="0" destOrd="0" presId="urn:microsoft.com/office/officeart/2005/8/layout/vList2"/>
    <dgm:cxn modelId="{CC9A4F5F-ED7C-467A-9A1E-8577008EDF77}" type="presParOf" srcId="{1998CD10-7A21-4E35-85F4-2D7C53734FF6}" destId="{C8437F77-64BB-46FF-B38D-09C4AAB9ED67}" srcOrd="0" destOrd="0" presId="urn:microsoft.com/office/officeart/2005/8/layout/vList2"/>
    <dgm:cxn modelId="{E0ED3A0F-A2F6-482A-8107-AF29F452070C}" type="presParOf" srcId="{1998CD10-7A21-4E35-85F4-2D7C53734FF6}" destId="{05D57686-0D97-478C-9576-9945551344AA}" srcOrd="1" destOrd="0" presId="urn:microsoft.com/office/officeart/2005/8/layout/vList2"/>
    <dgm:cxn modelId="{3521A2F9-7A83-43E7-B73A-948CF2CECB65}" type="presParOf" srcId="{1998CD10-7A21-4E35-85F4-2D7C53734FF6}" destId="{873F0B00-8263-47E4-94CF-5036E04A156B}" srcOrd="2" destOrd="0" presId="urn:microsoft.com/office/officeart/2005/8/layout/vList2"/>
    <dgm:cxn modelId="{D7066836-24EE-4DD3-B65C-845F2B183FFC}" type="presParOf" srcId="{1998CD10-7A21-4E35-85F4-2D7C53734FF6}" destId="{D3522CB8-3DE5-4BB5-BD3A-B927B644271E}" srcOrd="3" destOrd="0" presId="urn:microsoft.com/office/officeart/2005/8/layout/vList2"/>
    <dgm:cxn modelId="{2A55F6FB-A6F5-4C2E-9FB9-045A38A269ED}" type="presParOf" srcId="{1998CD10-7A21-4E35-85F4-2D7C53734FF6}" destId="{BE3A2221-0EE1-449D-A1CF-0868F7754C5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437F77-64BB-46FF-B38D-09C4AAB9ED67}">
      <dsp:nvSpPr>
        <dsp:cNvPr id="0" name=""/>
        <dsp:cNvSpPr/>
      </dsp:nvSpPr>
      <dsp:spPr>
        <a:xfrm>
          <a:off x="0" y="48131"/>
          <a:ext cx="4680729" cy="1447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Si </a:t>
          </a:r>
          <a:r>
            <a:rPr lang="en-US" sz="2200" kern="1200" dirty="0" err="1">
              <a:solidFill>
                <a:schemeClr val="tx1"/>
              </a:solidFill>
              <a:latin typeface="Oswald" pitchFamily="2" charset="0"/>
            </a:rPr>
            <a:t>impara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 a </a:t>
          </a:r>
          <a:r>
            <a:rPr lang="en-US" sz="2200" kern="1200" dirty="0" err="1">
              <a:solidFill>
                <a:schemeClr val="tx1"/>
              </a:solidFill>
              <a:latin typeface="Oswald" pitchFamily="2" charset="0"/>
            </a:rPr>
            <a:t>gestire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 un </a:t>
          </a:r>
          <a:r>
            <a:rPr lang="en-US" sz="2200" kern="1200" dirty="0" err="1">
              <a:solidFill>
                <a:schemeClr val="tx1"/>
              </a:solidFill>
              <a:latin typeface="Oswald" pitchFamily="2" charset="0"/>
            </a:rPr>
            <a:t>conflitto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sz="2200" b="1" kern="1200" dirty="0" err="1">
              <a:solidFill>
                <a:schemeClr val="tx1"/>
              </a:solidFill>
              <a:latin typeface="Oswald" pitchFamily="2" charset="0"/>
            </a:rPr>
            <a:t>standoci</a:t>
          </a:r>
          <a:r>
            <a:rPr lang="en-US" sz="2200" b="1" kern="1200" dirty="0">
              <a:solidFill>
                <a:schemeClr val="tx1"/>
              </a:solidFill>
              <a:latin typeface="Oswald" pitchFamily="2" charset="0"/>
            </a:rPr>
            <a:t> dentro. </a:t>
          </a:r>
          <a:endParaRPr lang="en-US" sz="2200" kern="1200" dirty="0">
            <a:solidFill>
              <a:schemeClr val="tx1"/>
            </a:solidFill>
            <a:latin typeface="Oswald" pitchFamily="2" charset="0"/>
          </a:endParaRPr>
        </a:p>
      </dsp:txBody>
      <dsp:txXfrm>
        <a:off x="70679" y="118810"/>
        <a:ext cx="4539371" cy="1306517"/>
      </dsp:txXfrm>
    </dsp:sp>
    <dsp:sp modelId="{873F0B00-8263-47E4-94CF-5036E04A156B}">
      <dsp:nvSpPr>
        <dsp:cNvPr id="0" name=""/>
        <dsp:cNvSpPr/>
      </dsp:nvSpPr>
      <dsp:spPr>
        <a:xfrm>
          <a:off x="0" y="1559366"/>
          <a:ext cx="4680729" cy="1447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Si </a:t>
          </a:r>
          <a:r>
            <a:rPr lang="en-US" sz="2200" kern="1200" dirty="0" err="1">
              <a:solidFill>
                <a:schemeClr val="tx1"/>
              </a:solidFill>
              <a:latin typeface="Oswald" pitchFamily="2" charset="0"/>
            </a:rPr>
            <a:t>deve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Oswald" pitchFamily="2" charset="0"/>
            </a:rPr>
            <a:t>abbandonare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Oswald" pitchFamily="2" charset="0"/>
            </a:rPr>
            <a:t>l’idea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 di </a:t>
          </a:r>
          <a:r>
            <a:rPr lang="en-US" sz="2200" kern="1200" dirty="0" err="1">
              <a:solidFill>
                <a:schemeClr val="tx1"/>
              </a:solidFill>
              <a:latin typeface="Oswald" pitchFamily="2" charset="0"/>
            </a:rPr>
            <a:t>volerlo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sz="2200" b="1" kern="1200" dirty="0" err="1">
              <a:solidFill>
                <a:schemeClr val="tx1"/>
              </a:solidFill>
              <a:latin typeface="Oswald" pitchFamily="2" charset="0"/>
            </a:rPr>
            <a:t>ri-solvere</a:t>
          </a:r>
          <a:r>
            <a:rPr lang="en-US" sz="2200" b="1" kern="1200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o </a:t>
          </a:r>
          <a:r>
            <a:rPr lang="en-US" sz="2200" b="1" kern="1200" dirty="0">
              <a:solidFill>
                <a:schemeClr val="tx1"/>
              </a:solidFill>
              <a:latin typeface="Oswald" pitchFamily="2" charset="0"/>
            </a:rPr>
            <a:t>dis-</a:t>
          </a:r>
          <a:r>
            <a:rPr lang="en-US" sz="2200" b="1" kern="1200" dirty="0" err="1">
              <a:solidFill>
                <a:schemeClr val="tx1"/>
              </a:solidFill>
              <a:latin typeface="Oswald" pitchFamily="2" charset="0"/>
            </a:rPr>
            <a:t>solvere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.</a:t>
          </a:r>
        </a:p>
      </dsp:txBody>
      <dsp:txXfrm>
        <a:off x="70679" y="1630045"/>
        <a:ext cx="4539371" cy="1306517"/>
      </dsp:txXfrm>
    </dsp:sp>
    <dsp:sp modelId="{BE3A2221-0EE1-449D-A1CF-0868F7754C5A}">
      <dsp:nvSpPr>
        <dsp:cNvPr id="0" name=""/>
        <dsp:cNvSpPr/>
      </dsp:nvSpPr>
      <dsp:spPr>
        <a:xfrm>
          <a:off x="0" y="3070602"/>
          <a:ext cx="4680729" cy="1447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Il </a:t>
          </a:r>
          <a:r>
            <a:rPr lang="en-US" sz="2200" kern="1200" dirty="0" err="1">
              <a:solidFill>
                <a:schemeClr val="tx1"/>
              </a:solidFill>
              <a:latin typeface="Oswald" pitchFamily="2" charset="0"/>
            </a:rPr>
            <a:t>conflitto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 è </a:t>
          </a:r>
          <a:r>
            <a:rPr lang="en-US" sz="2200" kern="1200" dirty="0" err="1">
              <a:solidFill>
                <a:schemeClr val="tx1"/>
              </a:solidFill>
              <a:latin typeface="Oswald" pitchFamily="2" charset="0"/>
            </a:rPr>
            <a:t>un’opportunità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: </a:t>
          </a:r>
          <a:r>
            <a:rPr lang="en-US" sz="2200" kern="1200" dirty="0" err="1">
              <a:solidFill>
                <a:schemeClr val="tx1"/>
              </a:solidFill>
              <a:latin typeface="Oswald" pitchFamily="2" charset="0"/>
            </a:rPr>
            <a:t>modalità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Oswald" pitchFamily="2" charset="0"/>
            </a:rPr>
            <a:t>funzionale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 ad </a:t>
          </a:r>
          <a:r>
            <a:rPr lang="en-US" sz="2200" b="1" kern="1200" dirty="0" err="1">
              <a:solidFill>
                <a:schemeClr val="tx1"/>
              </a:solidFill>
              <a:latin typeface="Oswald" pitchFamily="2" charset="0"/>
            </a:rPr>
            <a:t>esprimere</a:t>
          </a:r>
          <a:r>
            <a:rPr lang="en-US" sz="2200" b="1" kern="1200" dirty="0">
              <a:solidFill>
                <a:schemeClr val="tx1"/>
              </a:solidFill>
              <a:latin typeface="Oswald" pitchFamily="2" charset="0"/>
            </a:rPr>
            <a:t> parti di </a:t>
          </a:r>
          <a:r>
            <a:rPr lang="en-US" sz="2200" b="1" kern="1200" dirty="0" err="1">
              <a:solidFill>
                <a:schemeClr val="tx1"/>
              </a:solidFill>
              <a:latin typeface="Oswald" pitchFamily="2" charset="0"/>
            </a:rPr>
            <a:t>sé</a:t>
          </a:r>
          <a:r>
            <a:rPr lang="en-US" sz="2200" b="1" kern="1200" dirty="0">
              <a:solidFill>
                <a:schemeClr val="tx1"/>
              </a:solidFill>
              <a:latin typeface="Oswald" pitchFamily="2" charset="0"/>
            </a:rPr>
            <a:t> 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e </a:t>
          </a:r>
          <a:r>
            <a:rPr lang="en-US" sz="2200" b="1" kern="1200" dirty="0" err="1">
              <a:solidFill>
                <a:schemeClr val="tx1"/>
              </a:solidFill>
              <a:latin typeface="Oswald" pitchFamily="2" charset="0"/>
            </a:rPr>
            <a:t>ristrutturare</a:t>
          </a:r>
          <a:r>
            <a:rPr lang="en-US" sz="2200" b="1" kern="1200" dirty="0">
              <a:solidFill>
                <a:schemeClr val="tx1"/>
              </a:solidFill>
              <a:latin typeface="Oswald" pitchFamily="2" charset="0"/>
            </a:rPr>
            <a:t> le </a:t>
          </a:r>
          <a:r>
            <a:rPr lang="en-US" sz="2200" b="1" kern="1200" dirty="0" err="1">
              <a:solidFill>
                <a:schemeClr val="tx1"/>
              </a:solidFill>
              <a:latin typeface="Oswald" pitchFamily="2" charset="0"/>
            </a:rPr>
            <a:t>relazioni</a:t>
          </a:r>
          <a:r>
            <a:rPr lang="en-US" sz="2200" kern="1200" dirty="0">
              <a:solidFill>
                <a:schemeClr val="tx1"/>
              </a:solidFill>
              <a:latin typeface="Oswald" pitchFamily="2" charset="0"/>
            </a:rPr>
            <a:t>. </a:t>
          </a:r>
        </a:p>
      </dsp:txBody>
      <dsp:txXfrm>
        <a:off x="70679" y="3141281"/>
        <a:ext cx="4539371" cy="13065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84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66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4613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339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796027F-7875-4030-9381-8BD8C4F21935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96808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493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6173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201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242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5713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367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0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26672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0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8FFBEEC-E1D5-4133-8566-2A59DDB17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39060" y="0"/>
            <a:ext cx="75529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84C410B-C019-4CE6-8F4B-462804DDE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1909" y="951400"/>
            <a:ext cx="5875694" cy="4654296"/>
          </a:xfrm>
        </p:spPr>
        <p:txBody>
          <a:bodyPr>
            <a:normAutofit/>
          </a:bodyPr>
          <a:lstStyle/>
          <a:p>
            <a:r>
              <a:rPr lang="it-IT" sz="8100" b="1" dirty="0">
                <a:solidFill>
                  <a:srgbClr val="2A1A00"/>
                </a:solidFill>
                <a:latin typeface="Oswald" pitchFamily="2" charset="0"/>
              </a:rPr>
              <a:t>LA GESTIONE DEI CONFLITTI</a:t>
            </a: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E8EFDFFA-99D1-4010-8BB3-F3C338EC0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5282519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CD523F2-150B-4E3F-A768-1F96AD255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15" y="1433164"/>
            <a:ext cx="3995589" cy="399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65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2F8F1390-D5DD-4C83-BA9C-F361A33FC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6C26729-DDBB-4A09-8789-01DEDF5BB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5913" y="-188080"/>
            <a:ext cx="1900163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969C89-48B5-4601-A217-F9A867BB7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348" y="604606"/>
            <a:ext cx="5526156" cy="927653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it-IT" sz="3600" b="1" dirty="0">
                <a:solidFill>
                  <a:schemeClr val="tx2"/>
                </a:solidFill>
                <a:latin typeface="Oswald" pitchFamily="2" charset="0"/>
              </a:rPr>
              <a:t>PICCOLA GUIDA PER GESTIRE UN CONFLITTO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2FBC4EE-8BD3-4E65-82E0-888914FB3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658" y="5628249"/>
            <a:ext cx="1229751" cy="122975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188C447-A85F-45B1-BEED-97345475CC6E}"/>
              </a:ext>
            </a:extLst>
          </p:cNvPr>
          <p:cNvSpPr txBox="1"/>
          <p:nvPr/>
        </p:nvSpPr>
        <p:spPr>
          <a:xfrm>
            <a:off x="1350574" y="2136865"/>
            <a:ext cx="45619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2000" dirty="0">
                <a:latin typeface="Oswald" pitchFamily="2" charset="0"/>
              </a:rPr>
              <a:t>guardare gli interessi e non le posizioni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>
                <a:latin typeface="Oswald" pitchFamily="2" charset="0"/>
              </a:rPr>
              <a:t>separare le persone dal problema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>
                <a:latin typeface="Oswald" pitchFamily="2" charset="0"/>
              </a:rPr>
              <a:t>la soluzione deve essere accettabile per       tutti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>
                <a:latin typeface="Oswald" pitchFamily="2" charset="0"/>
              </a:rPr>
              <a:t>la decisione deve essere condivisa ed accettata almeno dalla maggioranza.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>
                <a:latin typeface="Oswald" pitchFamily="2" charset="0"/>
              </a:rPr>
              <a:t>non esiste solo la nostra “soluzione”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>
                <a:latin typeface="Oswald" pitchFamily="2" charset="0"/>
              </a:rPr>
              <a:t>non imporre la decisione con il nostro potere.</a:t>
            </a:r>
          </a:p>
        </p:txBody>
      </p:sp>
      <p:pic>
        <p:nvPicPr>
          <p:cNvPr id="5" name="Immagine 4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55D30F2E-FB0B-4E31-A115-F1B298BAA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367" y="2136865"/>
            <a:ext cx="5555087" cy="26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16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40851669-7281-49C2-8BF0-67BA70EC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B887274-93D3-4F83-931F-AA326BD99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044" y="357808"/>
            <a:ext cx="7851912" cy="1014265"/>
          </a:xfrm>
        </p:spPr>
        <p:txBody>
          <a:bodyPr anchor="b">
            <a:normAutofit/>
          </a:bodyPr>
          <a:lstStyle/>
          <a:p>
            <a:pPr algn="ctr"/>
            <a:r>
              <a:rPr lang="it-IT" sz="6000" b="1" dirty="0">
                <a:latin typeface="Oswald" pitchFamily="2" charset="0"/>
              </a:rPr>
              <a:t>IL CONFLITTO</a:t>
            </a:r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16992B13-74C4-4370-93C5-F5403D944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" y="0"/>
            <a:ext cx="2275119" cy="6858000"/>
          </a:xfrm>
          <a:custGeom>
            <a:avLst/>
            <a:gdLst>
              <a:gd name="connsiteX0" fmla="*/ 0 w 2275119"/>
              <a:gd name="connsiteY0" fmla="*/ 0 h 6858000"/>
              <a:gd name="connsiteX1" fmla="*/ 1389294 w 2275119"/>
              <a:gd name="connsiteY1" fmla="*/ 0 h 6858000"/>
              <a:gd name="connsiteX2" fmla="*/ 1556068 w 2275119"/>
              <a:gd name="connsiteY2" fmla="*/ 0 h 6858000"/>
              <a:gd name="connsiteX3" fmla="*/ 2098907 w 2275119"/>
              <a:gd name="connsiteY3" fmla="*/ 0 h 6858000"/>
              <a:gd name="connsiteX4" fmla="*/ 2100494 w 2275119"/>
              <a:gd name="connsiteY4" fmla="*/ 68263 h 6858000"/>
              <a:gd name="connsiteX5" fmla="*/ 2108432 w 2275119"/>
              <a:gd name="connsiteY5" fmla="*/ 128588 h 6858000"/>
              <a:gd name="connsiteX6" fmla="*/ 2119544 w 2275119"/>
              <a:gd name="connsiteY6" fmla="*/ 180975 h 6858000"/>
              <a:gd name="connsiteX7" fmla="*/ 2133832 w 2275119"/>
              <a:gd name="connsiteY7" fmla="*/ 227013 h 6858000"/>
              <a:gd name="connsiteX8" fmla="*/ 2149707 w 2275119"/>
              <a:gd name="connsiteY8" fmla="*/ 268288 h 6858000"/>
              <a:gd name="connsiteX9" fmla="*/ 2168757 w 2275119"/>
              <a:gd name="connsiteY9" fmla="*/ 304800 h 6858000"/>
              <a:gd name="connsiteX10" fmla="*/ 2187807 w 2275119"/>
              <a:gd name="connsiteY10" fmla="*/ 342900 h 6858000"/>
              <a:gd name="connsiteX11" fmla="*/ 2206857 w 2275119"/>
              <a:gd name="connsiteY11" fmla="*/ 381000 h 6858000"/>
              <a:gd name="connsiteX12" fmla="*/ 2222732 w 2275119"/>
              <a:gd name="connsiteY12" fmla="*/ 417513 h 6858000"/>
              <a:gd name="connsiteX13" fmla="*/ 2238607 w 2275119"/>
              <a:gd name="connsiteY13" fmla="*/ 458788 h 6858000"/>
              <a:gd name="connsiteX14" fmla="*/ 2254482 w 2275119"/>
              <a:gd name="connsiteY14" fmla="*/ 504825 h 6858000"/>
              <a:gd name="connsiteX15" fmla="*/ 2265594 w 2275119"/>
              <a:gd name="connsiteY15" fmla="*/ 557213 h 6858000"/>
              <a:gd name="connsiteX16" fmla="*/ 2271944 w 2275119"/>
              <a:gd name="connsiteY16" fmla="*/ 617538 h 6858000"/>
              <a:gd name="connsiteX17" fmla="*/ 2275119 w 2275119"/>
              <a:gd name="connsiteY17" fmla="*/ 685800 h 6858000"/>
              <a:gd name="connsiteX18" fmla="*/ 2271944 w 2275119"/>
              <a:gd name="connsiteY18" fmla="*/ 754063 h 6858000"/>
              <a:gd name="connsiteX19" fmla="*/ 2265594 w 2275119"/>
              <a:gd name="connsiteY19" fmla="*/ 814388 h 6858000"/>
              <a:gd name="connsiteX20" fmla="*/ 2254482 w 2275119"/>
              <a:gd name="connsiteY20" fmla="*/ 866775 h 6858000"/>
              <a:gd name="connsiteX21" fmla="*/ 2238607 w 2275119"/>
              <a:gd name="connsiteY21" fmla="*/ 912813 h 6858000"/>
              <a:gd name="connsiteX22" fmla="*/ 2222732 w 2275119"/>
              <a:gd name="connsiteY22" fmla="*/ 954088 h 6858000"/>
              <a:gd name="connsiteX23" fmla="*/ 2206857 w 2275119"/>
              <a:gd name="connsiteY23" fmla="*/ 990600 h 6858000"/>
              <a:gd name="connsiteX24" fmla="*/ 2187807 w 2275119"/>
              <a:gd name="connsiteY24" fmla="*/ 1028700 h 6858000"/>
              <a:gd name="connsiteX25" fmla="*/ 2168757 w 2275119"/>
              <a:gd name="connsiteY25" fmla="*/ 1066800 h 6858000"/>
              <a:gd name="connsiteX26" fmla="*/ 2149707 w 2275119"/>
              <a:gd name="connsiteY26" fmla="*/ 1103313 h 6858000"/>
              <a:gd name="connsiteX27" fmla="*/ 2133832 w 2275119"/>
              <a:gd name="connsiteY27" fmla="*/ 1144588 h 6858000"/>
              <a:gd name="connsiteX28" fmla="*/ 2119544 w 2275119"/>
              <a:gd name="connsiteY28" fmla="*/ 1190625 h 6858000"/>
              <a:gd name="connsiteX29" fmla="*/ 2108432 w 2275119"/>
              <a:gd name="connsiteY29" fmla="*/ 1243013 h 6858000"/>
              <a:gd name="connsiteX30" fmla="*/ 2100494 w 2275119"/>
              <a:gd name="connsiteY30" fmla="*/ 1303338 h 6858000"/>
              <a:gd name="connsiteX31" fmla="*/ 2098907 w 2275119"/>
              <a:gd name="connsiteY31" fmla="*/ 1371600 h 6858000"/>
              <a:gd name="connsiteX32" fmla="*/ 2100494 w 2275119"/>
              <a:gd name="connsiteY32" fmla="*/ 1439863 h 6858000"/>
              <a:gd name="connsiteX33" fmla="*/ 2108432 w 2275119"/>
              <a:gd name="connsiteY33" fmla="*/ 1500188 h 6858000"/>
              <a:gd name="connsiteX34" fmla="*/ 2119544 w 2275119"/>
              <a:gd name="connsiteY34" fmla="*/ 1552575 h 6858000"/>
              <a:gd name="connsiteX35" fmla="*/ 2133832 w 2275119"/>
              <a:gd name="connsiteY35" fmla="*/ 1598613 h 6858000"/>
              <a:gd name="connsiteX36" fmla="*/ 2149707 w 2275119"/>
              <a:gd name="connsiteY36" fmla="*/ 1639888 h 6858000"/>
              <a:gd name="connsiteX37" fmla="*/ 2168757 w 2275119"/>
              <a:gd name="connsiteY37" fmla="*/ 1676400 h 6858000"/>
              <a:gd name="connsiteX38" fmla="*/ 2187807 w 2275119"/>
              <a:gd name="connsiteY38" fmla="*/ 1714500 h 6858000"/>
              <a:gd name="connsiteX39" fmla="*/ 2206857 w 2275119"/>
              <a:gd name="connsiteY39" fmla="*/ 1752600 h 6858000"/>
              <a:gd name="connsiteX40" fmla="*/ 2222732 w 2275119"/>
              <a:gd name="connsiteY40" fmla="*/ 1789113 h 6858000"/>
              <a:gd name="connsiteX41" fmla="*/ 2238607 w 2275119"/>
              <a:gd name="connsiteY41" fmla="*/ 1830388 h 6858000"/>
              <a:gd name="connsiteX42" fmla="*/ 2254482 w 2275119"/>
              <a:gd name="connsiteY42" fmla="*/ 1876425 h 6858000"/>
              <a:gd name="connsiteX43" fmla="*/ 2265594 w 2275119"/>
              <a:gd name="connsiteY43" fmla="*/ 1928813 h 6858000"/>
              <a:gd name="connsiteX44" fmla="*/ 2271944 w 2275119"/>
              <a:gd name="connsiteY44" fmla="*/ 1989138 h 6858000"/>
              <a:gd name="connsiteX45" fmla="*/ 2275119 w 2275119"/>
              <a:gd name="connsiteY45" fmla="*/ 2057400 h 6858000"/>
              <a:gd name="connsiteX46" fmla="*/ 2271944 w 2275119"/>
              <a:gd name="connsiteY46" fmla="*/ 2125663 h 6858000"/>
              <a:gd name="connsiteX47" fmla="*/ 2265594 w 2275119"/>
              <a:gd name="connsiteY47" fmla="*/ 2185988 h 6858000"/>
              <a:gd name="connsiteX48" fmla="*/ 2254482 w 2275119"/>
              <a:gd name="connsiteY48" fmla="*/ 2238375 h 6858000"/>
              <a:gd name="connsiteX49" fmla="*/ 2238607 w 2275119"/>
              <a:gd name="connsiteY49" fmla="*/ 2284413 h 6858000"/>
              <a:gd name="connsiteX50" fmla="*/ 2222732 w 2275119"/>
              <a:gd name="connsiteY50" fmla="*/ 2325688 h 6858000"/>
              <a:gd name="connsiteX51" fmla="*/ 2206857 w 2275119"/>
              <a:gd name="connsiteY51" fmla="*/ 2362200 h 6858000"/>
              <a:gd name="connsiteX52" fmla="*/ 2187807 w 2275119"/>
              <a:gd name="connsiteY52" fmla="*/ 2400300 h 6858000"/>
              <a:gd name="connsiteX53" fmla="*/ 2168757 w 2275119"/>
              <a:gd name="connsiteY53" fmla="*/ 2438400 h 6858000"/>
              <a:gd name="connsiteX54" fmla="*/ 2149707 w 2275119"/>
              <a:gd name="connsiteY54" fmla="*/ 2474913 h 6858000"/>
              <a:gd name="connsiteX55" fmla="*/ 2133832 w 2275119"/>
              <a:gd name="connsiteY55" fmla="*/ 2516188 h 6858000"/>
              <a:gd name="connsiteX56" fmla="*/ 2119544 w 2275119"/>
              <a:gd name="connsiteY56" fmla="*/ 2562225 h 6858000"/>
              <a:gd name="connsiteX57" fmla="*/ 2108432 w 2275119"/>
              <a:gd name="connsiteY57" fmla="*/ 2614613 h 6858000"/>
              <a:gd name="connsiteX58" fmla="*/ 2100494 w 2275119"/>
              <a:gd name="connsiteY58" fmla="*/ 2674938 h 6858000"/>
              <a:gd name="connsiteX59" fmla="*/ 2098907 w 2275119"/>
              <a:gd name="connsiteY59" fmla="*/ 2743200 h 6858000"/>
              <a:gd name="connsiteX60" fmla="*/ 2100494 w 2275119"/>
              <a:gd name="connsiteY60" fmla="*/ 2811463 h 6858000"/>
              <a:gd name="connsiteX61" fmla="*/ 2108432 w 2275119"/>
              <a:gd name="connsiteY61" fmla="*/ 2871788 h 6858000"/>
              <a:gd name="connsiteX62" fmla="*/ 2119544 w 2275119"/>
              <a:gd name="connsiteY62" fmla="*/ 2924175 h 6858000"/>
              <a:gd name="connsiteX63" fmla="*/ 2133832 w 2275119"/>
              <a:gd name="connsiteY63" fmla="*/ 2970213 h 6858000"/>
              <a:gd name="connsiteX64" fmla="*/ 2149707 w 2275119"/>
              <a:gd name="connsiteY64" fmla="*/ 3011488 h 6858000"/>
              <a:gd name="connsiteX65" fmla="*/ 2168757 w 2275119"/>
              <a:gd name="connsiteY65" fmla="*/ 3048000 h 6858000"/>
              <a:gd name="connsiteX66" fmla="*/ 2187807 w 2275119"/>
              <a:gd name="connsiteY66" fmla="*/ 3086100 h 6858000"/>
              <a:gd name="connsiteX67" fmla="*/ 2206857 w 2275119"/>
              <a:gd name="connsiteY67" fmla="*/ 3124200 h 6858000"/>
              <a:gd name="connsiteX68" fmla="*/ 2222732 w 2275119"/>
              <a:gd name="connsiteY68" fmla="*/ 3160713 h 6858000"/>
              <a:gd name="connsiteX69" fmla="*/ 2238607 w 2275119"/>
              <a:gd name="connsiteY69" fmla="*/ 3201988 h 6858000"/>
              <a:gd name="connsiteX70" fmla="*/ 2254482 w 2275119"/>
              <a:gd name="connsiteY70" fmla="*/ 3248025 h 6858000"/>
              <a:gd name="connsiteX71" fmla="*/ 2265594 w 2275119"/>
              <a:gd name="connsiteY71" fmla="*/ 3300413 h 6858000"/>
              <a:gd name="connsiteX72" fmla="*/ 2271944 w 2275119"/>
              <a:gd name="connsiteY72" fmla="*/ 3360738 h 6858000"/>
              <a:gd name="connsiteX73" fmla="*/ 2275119 w 2275119"/>
              <a:gd name="connsiteY73" fmla="*/ 3427413 h 6858000"/>
              <a:gd name="connsiteX74" fmla="*/ 2271944 w 2275119"/>
              <a:gd name="connsiteY74" fmla="*/ 3497263 h 6858000"/>
              <a:gd name="connsiteX75" fmla="*/ 2265594 w 2275119"/>
              <a:gd name="connsiteY75" fmla="*/ 3557588 h 6858000"/>
              <a:gd name="connsiteX76" fmla="*/ 2254482 w 2275119"/>
              <a:gd name="connsiteY76" fmla="*/ 3609975 h 6858000"/>
              <a:gd name="connsiteX77" fmla="*/ 2238607 w 2275119"/>
              <a:gd name="connsiteY77" fmla="*/ 3656013 h 6858000"/>
              <a:gd name="connsiteX78" fmla="*/ 2222732 w 2275119"/>
              <a:gd name="connsiteY78" fmla="*/ 3697288 h 6858000"/>
              <a:gd name="connsiteX79" fmla="*/ 2206857 w 2275119"/>
              <a:gd name="connsiteY79" fmla="*/ 3733800 h 6858000"/>
              <a:gd name="connsiteX80" fmla="*/ 2187807 w 2275119"/>
              <a:gd name="connsiteY80" fmla="*/ 3771900 h 6858000"/>
              <a:gd name="connsiteX81" fmla="*/ 2168757 w 2275119"/>
              <a:gd name="connsiteY81" fmla="*/ 3810000 h 6858000"/>
              <a:gd name="connsiteX82" fmla="*/ 2149707 w 2275119"/>
              <a:gd name="connsiteY82" fmla="*/ 3846513 h 6858000"/>
              <a:gd name="connsiteX83" fmla="*/ 2133832 w 2275119"/>
              <a:gd name="connsiteY83" fmla="*/ 3887788 h 6858000"/>
              <a:gd name="connsiteX84" fmla="*/ 2119544 w 2275119"/>
              <a:gd name="connsiteY84" fmla="*/ 3933825 h 6858000"/>
              <a:gd name="connsiteX85" fmla="*/ 2108432 w 2275119"/>
              <a:gd name="connsiteY85" fmla="*/ 3986213 h 6858000"/>
              <a:gd name="connsiteX86" fmla="*/ 2100494 w 2275119"/>
              <a:gd name="connsiteY86" fmla="*/ 4046538 h 6858000"/>
              <a:gd name="connsiteX87" fmla="*/ 2098907 w 2275119"/>
              <a:gd name="connsiteY87" fmla="*/ 4114800 h 6858000"/>
              <a:gd name="connsiteX88" fmla="*/ 2100494 w 2275119"/>
              <a:gd name="connsiteY88" fmla="*/ 4183063 h 6858000"/>
              <a:gd name="connsiteX89" fmla="*/ 2108432 w 2275119"/>
              <a:gd name="connsiteY89" fmla="*/ 4243388 h 6858000"/>
              <a:gd name="connsiteX90" fmla="*/ 2119544 w 2275119"/>
              <a:gd name="connsiteY90" fmla="*/ 4295775 h 6858000"/>
              <a:gd name="connsiteX91" fmla="*/ 2133832 w 2275119"/>
              <a:gd name="connsiteY91" fmla="*/ 4341813 h 6858000"/>
              <a:gd name="connsiteX92" fmla="*/ 2149707 w 2275119"/>
              <a:gd name="connsiteY92" fmla="*/ 4383088 h 6858000"/>
              <a:gd name="connsiteX93" fmla="*/ 2168757 w 2275119"/>
              <a:gd name="connsiteY93" fmla="*/ 4419600 h 6858000"/>
              <a:gd name="connsiteX94" fmla="*/ 2206857 w 2275119"/>
              <a:gd name="connsiteY94" fmla="*/ 4495800 h 6858000"/>
              <a:gd name="connsiteX95" fmla="*/ 2222732 w 2275119"/>
              <a:gd name="connsiteY95" fmla="*/ 4532313 h 6858000"/>
              <a:gd name="connsiteX96" fmla="*/ 2238607 w 2275119"/>
              <a:gd name="connsiteY96" fmla="*/ 4573588 h 6858000"/>
              <a:gd name="connsiteX97" fmla="*/ 2254482 w 2275119"/>
              <a:gd name="connsiteY97" fmla="*/ 4619625 h 6858000"/>
              <a:gd name="connsiteX98" fmla="*/ 2265594 w 2275119"/>
              <a:gd name="connsiteY98" fmla="*/ 4672013 h 6858000"/>
              <a:gd name="connsiteX99" fmla="*/ 2271944 w 2275119"/>
              <a:gd name="connsiteY99" fmla="*/ 4732338 h 6858000"/>
              <a:gd name="connsiteX100" fmla="*/ 2275119 w 2275119"/>
              <a:gd name="connsiteY100" fmla="*/ 4800600 h 6858000"/>
              <a:gd name="connsiteX101" fmla="*/ 2271944 w 2275119"/>
              <a:gd name="connsiteY101" fmla="*/ 4868863 h 6858000"/>
              <a:gd name="connsiteX102" fmla="*/ 2265594 w 2275119"/>
              <a:gd name="connsiteY102" fmla="*/ 4929188 h 6858000"/>
              <a:gd name="connsiteX103" fmla="*/ 2254482 w 2275119"/>
              <a:gd name="connsiteY103" fmla="*/ 4981575 h 6858000"/>
              <a:gd name="connsiteX104" fmla="*/ 2238607 w 2275119"/>
              <a:gd name="connsiteY104" fmla="*/ 5027613 h 6858000"/>
              <a:gd name="connsiteX105" fmla="*/ 2222732 w 2275119"/>
              <a:gd name="connsiteY105" fmla="*/ 5068888 h 6858000"/>
              <a:gd name="connsiteX106" fmla="*/ 2206857 w 2275119"/>
              <a:gd name="connsiteY106" fmla="*/ 5105400 h 6858000"/>
              <a:gd name="connsiteX107" fmla="*/ 2187807 w 2275119"/>
              <a:gd name="connsiteY107" fmla="*/ 5143500 h 6858000"/>
              <a:gd name="connsiteX108" fmla="*/ 2168757 w 2275119"/>
              <a:gd name="connsiteY108" fmla="*/ 5181600 h 6858000"/>
              <a:gd name="connsiteX109" fmla="*/ 2149707 w 2275119"/>
              <a:gd name="connsiteY109" fmla="*/ 5218113 h 6858000"/>
              <a:gd name="connsiteX110" fmla="*/ 2133832 w 2275119"/>
              <a:gd name="connsiteY110" fmla="*/ 5259388 h 6858000"/>
              <a:gd name="connsiteX111" fmla="*/ 2119544 w 2275119"/>
              <a:gd name="connsiteY111" fmla="*/ 5305425 h 6858000"/>
              <a:gd name="connsiteX112" fmla="*/ 2108432 w 2275119"/>
              <a:gd name="connsiteY112" fmla="*/ 5357813 h 6858000"/>
              <a:gd name="connsiteX113" fmla="*/ 2100494 w 2275119"/>
              <a:gd name="connsiteY113" fmla="*/ 5418138 h 6858000"/>
              <a:gd name="connsiteX114" fmla="*/ 2098907 w 2275119"/>
              <a:gd name="connsiteY114" fmla="*/ 5486400 h 6858000"/>
              <a:gd name="connsiteX115" fmla="*/ 2100494 w 2275119"/>
              <a:gd name="connsiteY115" fmla="*/ 5554663 h 6858000"/>
              <a:gd name="connsiteX116" fmla="*/ 2108432 w 2275119"/>
              <a:gd name="connsiteY116" fmla="*/ 5614988 h 6858000"/>
              <a:gd name="connsiteX117" fmla="*/ 2119544 w 2275119"/>
              <a:gd name="connsiteY117" fmla="*/ 5667375 h 6858000"/>
              <a:gd name="connsiteX118" fmla="*/ 2133832 w 2275119"/>
              <a:gd name="connsiteY118" fmla="*/ 5713413 h 6858000"/>
              <a:gd name="connsiteX119" fmla="*/ 2149707 w 2275119"/>
              <a:gd name="connsiteY119" fmla="*/ 5754688 h 6858000"/>
              <a:gd name="connsiteX120" fmla="*/ 2168757 w 2275119"/>
              <a:gd name="connsiteY120" fmla="*/ 5791200 h 6858000"/>
              <a:gd name="connsiteX121" fmla="*/ 2187807 w 2275119"/>
              <a:gd name="connsiteY121" fmla="*/ 5829300 h 6858000"/>
              <a:gd name="connsiteX122" fmla="*/ 2206857 w 2275119"/>
              <a:gd name="connsiteY122" fmla="*/ 5867400 h 6858000"/>
              <a:gd name="connsiteX123" fmla="*/ 2222732 w 2275119"/>
              <a:gd name="connsiteY123" fmla="*/ 5903913 h 6858000"/>
              <a:gd name="connsiteX124" fmla="*/ 2238607 w 2275119"/>
              <a:gd name="connsiteY124" fmla="*/ 5945188 h 6858000"/>
              <a:gd name="connsiteX125" fmla="*/ 2254482 w 2275119"/>
              <a:gd name="connsiteY125" fmla="*/ 5991225 h 6858000"/>
              <a:gd name="connsiteX126" fmla="*/ 2265594 w 2275119"/>
              <a:gd name="connsiteY126" fmla="*/ 6043613 h 6858000"/>
              <a:gd name="connsiteX127" fmla="*/ 2271944 w 2275119"/>
              <a:gd name="connsiteY127" fmla="*/ 6103938 h 6858000"/>
              <a:gd name="connsiteX128" fmla="*/ 2275119 w 2275119"/>
              <a:gd name="connsiteY128" fmla="*/ 6172200 h 6858000"/>
              <a:gd name="connsiteX129" fmla="*/ 2271944 w 2275119"/>
              <a:gd name="connsiteY129" fmla="*/ 6240463 h 6858000"/>
              <a:gd name="connsiteX130" fmla="*/ 2265594 w 2275119"/>
              <a:gd name="connsiteY130" fmla="*/ 6300788 h 6858000"/>
              <a:gd name="connsiteX131" fmla="*/ 2254482 w 2275119"/>
              <a:gd name="connsiteY131" fmla="*/ 6353175 h 6858000"/>
              <a:gd name="connsiteX132" fmla="*/ 2238607 w 2275119"/>
              <a:gd name="connsiteY132" fmla="*/ 6399213 h 6858000"/>
              <a:gd name="connsiteX133" fmla="*/ 2222732 w 2275119"/>
              <a:gd name="connsiteY133" fmla="*/ 6440488 h 6858000"/>
              <a:gd name="connsiteX134" fmla="*/ 2206857 w 2275119"/>
              <a:gd name="connsiteY134" fmla="*/ 6477000 h 6858000"/>
              <a:gd name="connsiteX135" fmla="*/ 2187807 w 2275119"/>
              <a:gd name="connsiteY135" fmla="*/ 6515100 h 6858000"/>
              <a:gd name="connsiteX136" fmla="*/ 2168757 w 2275119"/>
              <a:gd name="connsiteY136" fmla="*/ 6553200 h 6858000"/>
              <a:gd name="connsiteX137" fmla="*/ 2149707 w 2275119"/>
              <a:gd name="connsiteY137" fmla="*/ 6589713 h 6858000"/>
              <a:gd name="connsiteX138" fmla="*/ 2133832 w 2275119"/>
              <a:gd name="connsiteY138" fmla="*/ 6630988 h 6858000"/>
              <a:gd name="connsiteX139" fmla="*/ 2119544 w 2275119"/>
              <a:gd name="connsiteY139" fmla="*/ 6677025 h 6858000"/>
              <a:gd name="connsiteX140" fmla="*/ 2108432 w 2275119"/>
              <a:gd name="connsiteY140" fmla="*/ 6729413 h 6858000"/>
              <a:gd name="connsiteX141" fmla="*/ 2100494 w 2275119"/>
              <a:gd name="connsiteY141" fmla="*/ 6789738 h 6858000"/>
              <a:gd name="connsiteX142" fmla="*/ 2098907 w 2275119"/>
              <a:gd name="connsiteY142" fmla="*/ 6858000 h 6858000"/>
              <a:gd name="connsiteX143" fmla="*/ 1556068 w 2275119"/>
              <a:gd name="connsiteY143" fmla="*/ 6858000 h 6858000"/>
              <a:gd name="connsiteX144" fmla="*/ 1389294 w 2275119"/>
              <a:gd name="connsiteY144" fmla="*/ 6858000 h 6858000"/>
              <a:gd name="connsiteX145" fmla="*/ 0 w 2275119"/>
              <a:gd name="connsiteY14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2275119" h="6858000">
                <a:moveTo>
                  <a:pt x="0" y="0"/>
                </a:moveTo>
                <a:lnTo>
                  <a:pt x="1389294" y="0"/>
                </a:lnTo>
                <a:lnTo>
                  <a:pt x="1556068" y="0"/>
                </a:lnTo>
                <a:lnTo>
                  <a:pt x="2098907" y="0"/>
                </a:lnTo>
                <a:lnTo>
                  <a:pt x="2100494" y="68263"/>
                </a:lnTo>
                <a:lnTo>
                  <a:pt x="2108432" y="128588"/>
                </a:lnTo>
                <a:lnTo>
                  <a:pt x="2119544" y="180975"/>
                </a:lnTo>
                <a:lnTo>
                  <a:pt x="2133832" y="227013"/>
                </a:lnTo>
                <a:lnTo>
                  <a:pt x="2149707" y="268288"/>
                </a:lnTo>
                <a:lnTo>
                  <a:pt x="2168757" y="304800"/>
                </a:lnTo>
                <a:lnTo>
                  <a:pt x="2187807" y="342900"/>
                </a:lnTo>
                <a:lnTo>
                  <a:pt x="2206857" y="381000"/>
                </a:lnTo>
                <a:lnTo>
                  <a:pt x="2222732" y="417513"/>
                </a:lnTo>
                <a:lnTo>
                  <a:pt x="2238607" y="458788"/>
                </a:lnTo>
                <a:lnTo>
                  <a:pt x="2254482" y="504825"/>
                </a:lnTo>
                <a:lnTo>
                  <a:pt x="2265594" y="557213"/>
                </a:lnTo>
                <a:lnTo>
                  <a:pt x="2271944" y="617538"/>
                </a:lnTo>
                <a:lnTo>
                  <a:pt x="2275119" y="685800"/>
                </a:lnTo>
                <a:lnTo>
                  <a:pt x="2271944" y="754063"/>
                </a:lnTo>
                <a:lnTo>
                  <a:pt x="2265594" y="814388"/>
                </a:lnTo>
                <a:lnTo>
                  <a:pt x="2254482" y="866775"/>
                </a:lnTo>
                <a:lnTo>
                  <a:pt x="2238607" y="912813"/>
                </a:lnTo>
                <a:lnTo>
                  <a:pt x="2222732" y="954088"/>
                </a:lnTo>
                <a:lnTo>
                  <a:pt x="2206857" y="990600"/>
                </a:lnTo>
                <a:lnTo>
                  <a:pt x="2187807" y="1028700"/>
                </a:lnTo>
                <a:lnTo>
                  <a:pt x="2168757" y="1066800"/>
                </a:lnTo>
                <a:lnTo>
                  <a:pt x="2149707" y="1103313"/>
                </a:lnTo>
                <a:lnTo>
                  <a:pt x="2133832" y="1144588"/>
                </a:lnTo>
                <a:lnTo>
                  <a:pt x="2119544" y="1190625"/>
                </a:lnTo>
                <a:lnTo>
                  <a:pt x="2108432" y="1243013"/>
                </a:lnTo>
                <a:lnTo>
                  <a:pt x="2100494" y="1303338"/>
                </a:lnTo>
                <a:lnTo>
                  <a:pt x="2098907" y="1371600"/>
                </a:lnTo>
                <a:lnTo>
                  <a:pt x="2100494" y="1439863"/>
                </a:lnTo>
                <a:lnTo>
                  <a:pt x="2108432" y="1500188"/>
                </a:lnTo>
                <a:lnTo>
                  <a:pt x="2119544" y="1552575"/>
                </a:lnTo>
                <a:lnTo>
                  <a:pt x="2133832" y="1598613"/>
                </a:lnTo>
                <a:lnTo>
                  <a:pt x="2149707" y="1639888"/>
                </a:lnTo>
                <a:lnTo>
                  <a:pt x="2168757" y="1676400"/>
                </a:lnTo>
                <a:lnTo>
                  <a:pt x="2187807" y="1714500"/>
                </a:lnTo>
                <a:lnTo>
                  <a:pt x="2206857" y="1752600"/>
                </a:lnTo>
                <a:lnTo>
                  <a:pt x="2222732" y="1789113"/>
                </a:lnTo>
                <a:lnTo>
                  <a:pt x="2238607" y="1830388"/>
                </a:lnTo>
                <a:lnTo>
                  <a:pt x="2254482" y="1876425"/>
                </a:lnTo>
                <a:lnTo>
                  <a:pt x="2265594" y="1928813"/>
                </a:lnTo>
                <a:lnTo>
                  <a:pt x="2271944" y="1989138"/>
                </a:lnTo>
                <a:lnTo>
                  <a:pt x="2275119" y="2057400"/>
                </a:lnTo>
                <a:lnTo>
                  <a:pt x="2271944" y="2125663"/>
                </a:lnTo>
                <a:lnTo>
                  <a:pt x="2265594" y="2185988"/>
                </a:lnTo>
                <a:lnTo>
                  <a:pt x="2254482" y="2238375"/>
                </a:lnTo>
                <a:lnTo>
                  <a:pt x="2238607" y="2284413"/>
                </a:lnTo>
                <a:lnTo>
                  <a:pt x="2222732" y="2325688"/>
                </a:lnTo>
                <a:lnTo>
                  <a:pt x="2206857" y="2362200"/>
                </a:lnTo>
                <a:lnTo>
                  <a:pt x="2187807" y="2400300"/>
                </a:lnTo>
                <a:lnTo>
                  <a:pt x="2168757" y="2438400"/>
                </a:lnTo>
                <a:lnTo>
                  <a:pt x="2149707" y="2474913"/>
                </a:lnTo>
                <a:lnTo>
                  <a:pt x="2133832" y="2516188"/>
                </a:lnTo>
                <a:lnTo>
                  <a:pt x="2119544" y="2562225"/>
                </a:lnTo>
                <a:lnTo>
                  <a:pt x="2108432" y="2614613"/>
                </a:lnTo>
                <a:lnTo>
                  <a:pt x="2100494" y="2674938"/>
                </a:lnTo>
                <a:lnTo>
                  <a:pt x="2098907" y="2743200"/>
                </a:lnTo>
                <a:lnTo>
                  <a:pt x="2100494" y="2811463"/>
                </a:lnTo>
                <a:lnTo>
                  <a:pt x="2108432" y="2871788"/>
                </a:lnTo>
                <a:lnTo>
                  <a:pt x="2119544" y="2924175"/>
                </a:lnTo>
                <a:lnTo>
                  <a:pt x="2133832" y="2970213"/>
                </a:lnTo>
                <a:lnTo>
                  <a:pt x="2149707" y="3011488"/>
                </a:lnTo>
                <a:lnTo>
                  <a:pt x="2168757" y="3048000"/>
                </a:lnTo>
                <a:lnTo>
                  <a:pt x="2187807" y="3086100"/>
                </a:lnTo>
                <a:lnTo>
                  <a:pt x="2206857" y="3124200"/>
                </a:lnTo>
                <a:lnTo>
                  <a:pt x="2222732" y="3160713"/>
                </a:lnTo>
                <a:lnTo>
                  <a:pt x="2238607" y="3201988"/>
                </a:lnTo>
                <a:lnTo>
                  <a:pt x="2254482" y="3248025"/>
                </a:lnTo>
                <a:lnTo>
                  <a:pt x="2265594" y="3300413"/>
                </a:lnTo>
                <a:lnTo>
                  <a:pt x="2271944" y="3360738"/>
                </a:lnTo>
                <a:lnTo>
                  <a:pt x="2275119" y="3427413"/>
                </a:lnTo>
                <a:lnTo>
                  <a:pt x="2271944" y="3497263"/>
                </a:lnTo>
                <a:lnTo>
                  <a:pt x="2265594" y="3557588"/>
                </a:lnTo>
                <a:lnTo>
                  <a:pt x="2254482" y="3609975"/>
                </a:lnTo>
                <a:lnTo>
                  <a:pt x="2238607" y="3656013"/>
                </a:lnTo>
                <a:lnTo>
                  <a:pt x="2222732" y="3697288"/>
                </a:lnTo>
                <a:lnTo>
                  <a:pt x="2206857" y="3733800"/>
                </a:lnTo>
                <a:lnTo>
                  <a:pt x="2187807" y="3771900"/>
                </a:lnTo>
                <a:lnTo>
                  <a:pt x="2168757" y="3810000"/>
                </a:lnTo>
                <a:lnTo>
                  <a:pt x="2149707" y="3846513"/>
                </a:lnTo>
                <a:lnTo>
                  <a:pt x="2133832" y="3887788"/>
                </a:lnTo>
                <a:lnTo>
                  <a:pt x="2119544" y="3933825"/>
                </a:lnTo>
                <a:lnTo>
                  <a:pt x="2108432" y="3986213"/>
                </a:lnTo>
                <a:lnTo>
                  <a:pt x="2100494" y="4046538"/>
                </a:lnTo>
                <a:lnTo>
                  <a:pt x="2098907" y="4114800"/>
                </a:lnTo>
                <a:lnTo>
                  <a:pt x="2100494" y="4183063"/>
                </a:lnTo>
                <a:lnTo>
                  <a:pt x="2108432" y="4243388"/>
                </a:lnTo>
                <a:lnTo>
                  <a:pt x="2119544" y="4295775"/>
                </a:lnTo>
                <a:lnTo>
                  <a:pt x="2133832" y="4341813"/>
                </a:lnTo>
                <a:lnTo>
                  <a:pt x="2149707" y="4383088"/>
                </a:lnTo>
                <a:lnTo>
                  <a:pt x="2168757" y="4419600"/>
                </a:lnTo>
                <a:lnTo>
                  <a:pt x="2206857" y="4495800"/>
                </a:lnTo>
                <a:lnTo>
                  <a:pt x="2222732" y="4532313"/>
                </a:lnTo>
                <a:lnTo>
                  <a:pt x="2238607" y="4573588"/>
                </a:lnTo>
                <a:lnTo>
                  <a:pt x="2254482" y="4619625"/>
                </a:lnTo>
                <a:lnTo>
                  <a:pt x="2265594" y="4672013"/>
                </a:lnTo>
                <a:lnTo>
                  <a:pt x="2271944" y="4732338"/>
                </a:lnTo>
                <a:lnTo>
                  <a:pt x="2275119" y="4800600"/>
                </a:lnTo>
                <a:lnTo>
                  <a:pt x="2271944" y="4868863"/>
                </a:lnTo>
                <a:lnTo>
                  <a:pt x="2265594" y="4929188"/>
                </a:lnTo>
                <a:lnTo>
                  <a:pt x="2254482" y="4981575"/>
                </a:lnTo>
                <a:lnTo>
                  <a:pt x="2238607" y="5027613"/>
                </a:lnTo>
                <a:lnTo>
                  <a:pt x="2222732" y="5068888"/>
                </a:lnTo>
                <a:lnTo>
                  <a:pt x="2206857" y="5105400"/>
                </a:lnTo>
                <a:lnTo>
                  <a:pt x="2187807" y="5143500"/>
                </a:lnTo>
                <a:lnTo>
                  <a:pt x="2168757" y="5181600"/>
                </a:lnTo>
                <a:lnTo>
                  <a:pt x="2149707" y="5218113"/>
                </a:lnTo>
                <a:lnTo>
                  <a:pt x="2133832" y="5259388"/>
                </a:lnTo>
                <a:lnTo>
                  <a:pt x="2119544" y="5305425"/>
                </a:lnTo>
                <a:lnTo>
                  <a:pt x="2108432" y="5357813"/>
                </a:lnTo>
                <a:lnTo>
                  <a:pt x="2100494" y="5418138"/>
                </a:lnTo>
                <a:lnTo>
                  <a:pt x="2098907" y="5486400"/>
                </a:lnTo>
                <a:lnTo>
                  <a:pt x="2100494" y="5554663"/>
                </a:lnTo>
                <a:lnTo>
                  <a:pt x="2108432" y="5614988"/>
                </a:lnTo>
                <a:lnTo>
                  <a:pt x="2119544" y="5667375"/>
                </a:lnTo>
                <a:lnTo>
                  <a:pt x="2133832" y="5713413"/>
                </a:lnTo>
                <a:lnTo>
                  <a:pt x="2149707" y="5754688"/>
                </a:lnTo>
                <a:lnTo>
                  <a:pt x="2168757" y="5791200"/>
                </a:lnTo>
                <a:lnTo>
                  <a:pt x="2187807" y="5829300"/>
                </a:lnTo>
                <a:lnTo>
                  <a:pt x="2206857" y="5867400"/>
                </a:lnTo>
                <a:lnTo>
                  <a:pt x="2222732" y="5903913"/>
                </a:lnTo>
                <a:lnTo>
                  <a:pt x="2238607" y="5945188"/>
                </a:lnTo>
                <a:lnTo>
                  <a:pt x="2254482" y="5991225"/>
                </a:lnTo>
                <a:lnTo>
                  <a:pt x="2265594" y="6043613"/>
                </a:lnTo>
                <a:lnTo>
                  <a:pt x="2271944" y="6103938"/>
                </a:lnTo>
                <a:lnTo>
                  <a:pt x="2275119" y="6172200"/>
                </a:lnTo>
                <a:lnTo>
                  <a:pt x="2271944" y="6240463"/>
                </a:lnTo>
                <a:lnTo>
                  <a:pt x="2265594" y="6300788"/>
                </a:lnTo>
                <a:lnTo>
                  <a:pt x="2254482" y="6353175"/>
                </a:lnTo>
                <a:lnTo>
                  <a:pt x="2238607" y="6399213"/>
                </a:lnTo>
                <a:lnTo>
                  <a:pt x="2222732" y="6440488"/>
                </a:lnTo>
                <a:lnTo>
                  <a:pt x="2206857" y="6477000"/>
                </a:lnTo>
                <a:lnTo>
                  <a:pt x="2187807" y="6515100"/>
                </a:lnTo>
                <a:lnTo>
                  <a:pt x="2168757" y="6553200"/>
                </a:lnTo>
                <a:lnTo>
                  <a:pt x="2149707" y="6589713"/>
                </a:lnTo>
                <a:lnTo>
                  <a:pt x="2133832" y="6630988"/>
                </a:lnTo>
                <a:lnTo>
                  <a:pt x="2119544" y="6677025"/>
                </a:lnTo>
                <a:lnTo>
                  <a:pt x="2108432" y="6729413"/>
                </a:lnTo>
                <a:lnTo>
                  <a:pt x="2100494" y="6789738"/>
                </a:lnTo>
                <a:lnTo>
                  <a:pt x="2098907" y="6858000"/>
                </a:lnTo>
                <a:lnTo>
                  <a:pt x="1556068" y="6858000"/>
                </a:lnTo>
                <a:lnTo>
                  <a:pt x="138929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AE1F77-1EC8-47BA-A381-B6618A2FC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3CD5BD-A02A-4429-88A1-A44F70FD6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5600" y="2178528"/>
            <a:ext cx="8534400" cy="370106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it-IT" sz="2800" b="1" dirty="0">
                <a:solidFill>
                  <a:schemeClr val="tx1"/>
                </a:solidFill>
                <a:latin typeface="Oswald" pitchFamily="2" charset="0"/>
              </a:rPr>
              <a:t>NELLA VISIONE TRADIZIONALE: </a:t>
            </a:r>
            <a:r>
              <a:rPr lang="it-IT" sz="2800" dirty="0">
                <a:solidFill>
                  <a:schemeClr val="tx1"/>
                </a:solidFill>
                <a:latin typeface="Oswald" pitchFamily="2" charset="0"/>
              </a:rPr>
              <a:t>come esito disfunzionale e peggiorativo delle condizioni delle parti, discusso nei termini di “violenza, distruzione e irrazionalità”.</a:t>
            </a:r>
          </a:p>
          <a:p>
            <a:pPr marL="0" indent="0">
              <a:lnSpc>
                <a:spcPct val="100000"/>
              </a:lnSpc>
              <a:buNone/>
            </a:pPr>
            <a:endParaRPr lang="it-IT" sz="2800" dirty="0">
              <a:solidFill>
                <a:schemeClr val="tx1"/>
              </a:solidFill>
              <a:latin typeface="Oswald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it-IT" sz="2800" b="1" dirty="0">
                <a:solidFill>
                  <a:schemeClr val="tx1"/>
                </a:solidFill>
                <a:latin typeface="Oswald" pitchFamily="2" charset="0"/>
              </a:rPr>
              <a:t>NELLA VISIONE INTERAZIONISTA: </a:t>
            </a:r>
            <a:r>
              <a:rPr lang="it-IT" sz="2800" dirty="0">
                <a:solidFill>
                  <a:schemeClr val="tx1"/>
                </a:solidFill>
                <a:latin typeface="Oswald" pitchFamily="2" charset="0"/>
              </a:rPr>
              <a:t>come esito funzionale. «Un gruppo armonioso, pacifico, tranquillo e cooperativo è incline a diventare statico, apatico e non rispondente alle necessità di cambiamento e innovazione in assenza di conflitto»</a:t>
            </a:r>
          </a:p>
          <a:p>
            <a:pPr marL="0" indent="0">
              <a:lnSpc>
                <a:spcPct val="100000"/>
              </a:lnSpc>
              <a:buNone/>
            </a:pP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8A923B2-F715-4064-8A47-B46893398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506" y="5261669"/>
            <a:ext cx="1235847" cy="123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6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0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43F7E509-38FC-430B-BEE9-0BD7F137B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7361208-7573-4B45-9251-E4E92E7EF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E402393-0CD9-4C74-906C-74AC06E1D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00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B55863-A65A-454D-B43B-1A7633FAFF10}"/>
              </a:ext>
            </a:extLst>
          </p:cNvPr>
          <p:cNvSpPr txBox="1"/>
          <p:nvPr/>
        </p:nvSpPr>
        <p:spPr>
          <a:xfrm>
            <a:off x="689318" y="1955409"/>
            <a:ext cx="6845332" cy="40982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 defTabSz="9144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</a:pPr>
            <a:r>
              <a:rPr lang="en-US" sz="3200" dirty="0">
                <a:latin typeface="Oswald" pitchFamily="2" charset="0"/>
              </a:rPr>
              <a:t>Le </a:t>
            </a:r>
            <a:r>
              <a:rPr lang="en-US" sz="3200" dirty="0" err="1">
                <a:latin typeface="Oswald" pitchFamily="2" charset="0"/>
              </a:rPr>
              <a:t>situazioni</a:t>
            </a:r>
            <a:r>
              <a:rPr lang="en-US" sz="3200" dirty="0">
                <a:latin typeface="Oswald" pitchFamily="2" charset="0"/>
              </a:rPr>
              <a:t> di </a:t>
            </a:r>
            <a:r>
              <a:rPr lang="en-US" sz="3200" dirty="0" err="1">
                <a:latin typeface="Oswald" pitchFamily="2" charset="0"/>
              </a:rPr>
              <a:t>conflitto</a:t>
            </a:r>
            <a:r>
              <a:rPr lang="en-US" sz="3200" dirty="0">
                <a:latin typeface="Oswald" pitchFamily="2" charset="0"/>
              </a:rPr>
              <a:t> </a:t>
            </a:r>
            <a:r>
              <a:rPr lang="en-US" sz="3200" dirty="0" err="1">
                <a:latin typeface="Oswald" pitchFamily="2" charset="0"/>
              </a:rPr>
              <a:t>hanno</a:t>
            </a:r>
            <a:r>
              <a:rPr lang="en-US" sz="3200" dirty="0">
                <a:latin typeface="Oswald" pitchFamily="2" charset="0"/>
              </a:rPr>
              <a:t> una </a:t>
            </a:r>
            <a:r>
              <a:rPr lang="en-US" sz="3200" b="1" u="sng" dirty="0" err="1">
                <a:latin typeface="Oswald" pitchFamily="2" charset="0"/>
              </a:rPr>
              <a:t>funzione</a:t>
            </a:r>
            <a:r>
              <a:rPr lang="en-US" sz="3200" b="1" u="sng" dirty="0">
                <a:latin typeface="Oswald" pitchFamily="2" charset="0"/>
              </a:rPr>
              <a:t> </a:t>
            </a:r>
            <a:r>
              <a:rPr lang="en-US" sz="3200" b="1" u="sng" dirty="0" err="1">
                <a:latin typeface="Oswald" pitchFamily="2" charset="0"/>
              </a:rPr>
              <a:t>positiva</a:t>
            </a:r>
            <a:r>
              <a:rPr lang="en-US" sz="3200" dirty="0">
                <a:latin typeface="Oswald" pitchFamily="2" charset="0"/>
              </a:rPr>
              <a:t> </a:t>
            </a:r>
            <a:r>
              <a:rPr lang="en-US" sz="3200" dirty="0" err="1">
                <a:latin typeface="Oswald" pitchFamily="2" charset="0"/>
              </a:rPr>
              <a:t>nello</a:t>
            </a:r>
            <a:r>
              <a:rPr lang="en-US" sz="3200" dirty="0">
                <a:latin typeface="Oswald" pitchFamily="2" charset="0"/>
              </a:rPr>
              <a:t> </a:t>
            </a:r>
            <a:r>
              <a:rPr lang="en-US" sz="3200" dirty="0" err="1">
                <a:latin typeface="Oswald" pitchFamily="2" charset="0"/>
              </a:rPr>
              <a:t>sviluppo</a:t>
            </a:r>
            <a:r>
              <a:rPr lang="en-US" sz="3200" dirty="0">
                <a:latin typeface="Oswald" pitchFamily="2" charset="0"/>
              </a:rPr>
              <a:t> e </a:t>
            </a:r>
            <a:r>
              <a:rPr lang="en-US" sz="3200" dirty="0" err="1">
                <a:latin typeface="Oswald" pitchFamily="2" charset="0"/>
              </a:rPr>
              <a:t>nel</a:t>
            </a:r>
            <a:r>
              <a:rPr lang="en-US" sz="3200" dirty="0">
                <a:latin typeface="Oswald" pitchFamily="2" charset="0"/>
              </a:rPr>
              <a:t> </a:t>
            </a:r>
            <a:r>
              <a:rPr lang="en-US" sz="3200" dirty="0" err="1">
                <a:latin typeface="Oswald" pitchFamily="2" charset="0"/>
              </a:rPr>
              <a:t>mantenimento</a:t>
            </a:r>
            <a:r>
              <a:rPr lang="en-US" sz="3200" dirty="0">
                <a:latin typeface="Oswald" pitchFamily="2" charset="0"/>
              </a:rPr>
              <a:t> di una </a:t>
            </a:r>
            <a:r>
              <a:rPr lang="en-US" sz="3200" dirty="0" err="1">
                <a:latin typeface="Oswald" pitchFamily="2" charset="0"/>
              </a:rPr>
              <a:t>personalità</a:t>
            </a:r>
            <a:r>
              <a:rPr lang="en-US" sz="3200" dirty="0">
                <a:latin typeface="Oswald" pitchFamily="2" charset="0"/>
              </a:rPr>
              <a:t> </a:t>
            </a:r>
            <a:r>
              <a:rPr lang="en-US" sz="3200" dirty="0" err="1">
                <a:latin typeface="Oswald" pitchFamily="2" charset="0"/>
              </a:rPr>
              <a:t>solida</a:t>
            </a:r>
            <a:r>
              <a:rPr lang="en-US" sz="3200" dirty="0">
                <a:latin typeface="Oswald" pitchFamily="2" charset="0"/>
              </a:rPr>
              <a:t>. </a:t>
            </a:r>
            <a:r>
              <a:rPr lang="en-US" sz="3200" dirty="0" err="1">
                <a:latin typeface="Oswald" pitchFamily="2" charset="0"/>
              </a:rPr>
              <a:t>Affrontare</a:t>
            </a:r>
            <a:r>
              <a:rPr lang="en-US" sz="3200" dirty="0">
                <a:latin typeface="Oswald" pitchFamily="2" charset="0"/>
              </a:rPr>
              <a:t> un </a:t>
            </a:r>
            <a:r>
              <a:rPr lang="en-US" sz="3200" dirty="0" err="1">
                <a:latin typeface="Oswald" pitchFamily="2" charset="0"/>
              </a:rPr>
              <a:t>conflitto</a:t>
            </a:r>
            <a:r>
              <a:rPr lang="en-US" sz="3200" dirty="0">
                <a:latin typeface="Oswald" pitchFamily="2" charset="0"/>
              </a:rPr>
              <a:t> ci </a:t>
            </a:r>
            <a:r>
              <a:rPr lang="en-US" sz="3200" dirty="0" err="1">
                <a:latin typeface="Oswald" pitchFamily="2" charset="0"/>
              </a:rPr>
              <a:t>aiuta</a:t>
            </a:r>
            <a:r>
              <a:rPr lang="en-US" sz="3200" dirty="0">
                <a:latin typeface="Oswald" pitchFamily="2" charset="0"/>
              </a:rPr>
              <a:t> a </a:t>
            </a:r>
            <a:r>
              <a:rPr lang="en-US" sz="3200" dirty="0" err="1">
                <a:latin typeface="Oswald" pitchFamily="2" charset="0"/>
              </a:rPr>
              <a:t>costruire</a:t>
            </a:r>
            <a:r>
              <a:rPr lang="en-US" sz="3200" dirty="0">
                <a:latin typeface="Oswald" pitchFamily="2" charset="0"/>
              </a:rPr>
              <a:t> o </a:t>
            </a:r>
            <a:r>
              <a:rPr lang="en-US" sz="3200" dirty="0" err="1">
                <a:latin typeface="Oswald" pitchFamily="2" charset="0"/>
              </a:rPr>
              <a:t>mantenere</a:t>
            </a:r>
            <a:r>
              <a:rPr lang="en-US" sz="3200" dirty="0">
                <a:latin typeface="Oswald" pitchFamily="2" charset="0"/>
              </a:rPr>
              <a:t> un </a:t>
            </a:r>
            <a:r>
              <a:rPr lang="en-US" sz="3200" dirty="0" err="1">
                <a:latin typeface="Oswald" pitchFamily="2" charset="0"/>
              </a:rPr>
              <a:t>sé</a:t>
            </a:r>
            <a:r>
              <a:rPr lang="en-US" sz="3200" dirty="0">
                <a:latin typeface="Oswald" pitchFamily="2" charset="0"/>
              </a:rPr>
              <a:t> </a:t>
            </a:r>
            <a:r>
              <a:rPr lang="en-US" sz="3200" dirty="0" err="1">
                <a:latin typeface="Oswald" pitchFamily="2" charset="0"/>
              </a:rPr>
              <a:t>abbastanza</a:t>
            </a:r>
            <a:r>
              <a:rPr lang="en-US" sz="3200" dirty="0">
                <a:latin typeface="Oswald" pitchFamily="2" charset="0"/>
              </a:rPr>
              <a:t> </a:t>
            </a:r>
            <a:r>
              <a:rPr lang="en-US" sz="3200" dirty="0" err="1">
                <a:latin typeface="Oswald" pitchFamily="2" charset="0"/>
              </a:rPr>
              <a:t>solido</a:t>
            </a:r>
            <a:r>
              <a:rPr lang="en-US" sz="3200" dirty="0">
                <a:latin typeface="Oswald" pitchFamily="2" charset="0"/>
              </a:rPr>
              <a:t>, </a:t>
            </a:r>
            <a:r>
              <a:rPr lang="en-US" sz="3200" dirty="0" err="1">
                <a:latin typeface="Oswald" pitchFamily="2" charset="0"/>
              </a:rPr>
              <a:t>capace</a:t>
            </a:r>
            <a:r>
              <a:rPr lang="en-US" sz="3200" dirty="0">
                <a:latin typeface="Oswald" pitchFamily="2" charset="0"/>
              </a:rPr>
              <a:t> di </a:t>
            </a:r>
            <a:r>
              <a:rPr lang="en-US" sz="3200" dirty="0" err="1">
                <a:latin typeface="Oswald" pitchFamily="2" charset="0"/>
              </a:rPr>
              <a:t>adattarsi</a:t>
            </a:r>
            <a:r>
              <a:rPr lang="en-US" sz="3200" dirty="0">
                <a:latin typeface="Oswald" pitchFamily="2" charset="0"/>
              </a:rPr>
              <a:t> ai </a:t>
            </a:r>
            <a:r>
              <a:rPr lang="en-US" sz="3200" dirty="0" err="1">
                <a:latin typeface="Oswald" pitchFamily="2" charset="0"/>
              </a:rPr>
              <a:t>cambiamenti</a:t>
            </a:r>
            <a:r>
              <a:rPr lang="en-US" sz="3200" dirty="0">
                <a:latin typeface="Oswald" pitchFamily="2" charset="0"/>
              </a:rPr>
              <a:t> e </a:t>
            </a:r>
            <a:r>
              <a:rPr lang="en-US" sz="3200" dirty="0" err="1">
                <a:latin typeface="Oswald" pitchFamily="2" charset="0"/>
              </a:rPr>
              <a:t>fiducioso</a:t>
            </a:r>
            <a:r>
              <a:rPr lang="en-US" sz="3200" dirty="0">
                <a:latin typeface="Oswald" pitchFamily="2" charset="0"/>
              </a:rPr>
              <a:t> </a:t>
            </a:r>
            <a:r>
              <a:rPr lang="en-US" sz="3200" dirty="0" err="1">
                <a:latin typeface="Oswald" pitchFamily="2" charset="0"/>
              </a:rPr>
              <a:t>nelle</a:t>
            </a:r>
            <a:r>
              <a:rPr lang="en-US" sz="3200" dirty="0">
                <a:latin typeface="Oswald" pitchFamily="2" charset="0"/>
              </a:rPr>
              <a:t> </a:t>
            </a:r>
            <a:r>
              <a:rPr lang="en-US" sz="3200" dirty="0" err="1">
                <a:latin typeface="Oswald" pitchFamily="2" charset="0"/>
              </a:rPr>
              <a:t>proprie</a:t>
            </a:r>
            <a:r>
              <a:rPr lang="en-US" sz="3200" dirty="0">
                <a:latin typeface="Oswald" pitchFamily="2" charset="0"/>
              </a:rPr>
              <a:t> </a:t>
            </a:r>
            <a:r>
              <a:rPr lang="en-US" sz="3200" dirty="0" err="1">
                <a:latin typeface="Oswald" pitchFamily="2" charset="0"/>
              </a:rPr>
              <a:t>risorse</a:t>
            </a:r>
            <a:r>
              <a:rPr lang="en-US" sz="3200" dirty="0">
                <a:latin typeface="Oswald" pitchFamily="2" charset="0"/>
              </a:rPr>
              <a:t> tale da </a:t>
            </a:r>
            <a:r>
              <a:rPr lang="en-US" sz="3200" dirty="0" err="1">
                <a:latin typeface="Oswald" pitchFamily="2" charset="0"/>
              </a:rPr>
              <a:t>consentirgli</a:t>
            </a:r>
            <a:r>
              <a:rPr lang="en-US" sz="3200" dirty="0">
                <a:latin typeface="Oswald" pitchFamily="2" charset="0"/>
              </a:rPr>
              <a:t> di </a:t>
            </a:r>
            <a:r>
              <a:rPr lang="en-US" sz="3200" dirty="0" err="1">
                <a:latin typeface="Oswald" pitchFamily="2" charset="0"/>
              </a:rPr>
              <a:t>affrontare</a:t>
            </a:r>
            <a:r>
              <a:rPr lang="en-US" sz="3200" dirty="0">
                <a:latin typeface="Oswald" pitchFamily="2" charset="0"/>
              </a:rPr>
              <a:t> le </a:t>
            </a:r>
            <a:r>
              <a:rPr lang="en-US" sz="3200" dirty="0" err="1">
                <a:latin typeface="Oswald" pitchFamily="2" charset="0"/>
              </a:rPr>
              <a:t>difficoltà</a:t>
            </a:r>
            <a:r>
              <a:rPr lang="en-US" sz="3200" dirty="0">
                <a:latin typeface="Oswald" pitchFamily="2" charset="0"/>
              </a:rPr>
              <a:t> </a:t>
            </a:r>
            <a:r>
              <a:rPr lang="en-US" sz="3200" dirty="0" err="1">
                <a:latin typeface="Oswald" pitchFamily="2" charset="0"/>
              </a:rPr>
              <a:t>della</a:t>
            </a:r>
            <a:r>
              <a:rPr lang="en-US" sz="3200" dirty="0">
                <a:latin typeface="Oswald" pitchFamily="2" charset="0"/>
              </a:rPr>
              <a:t> vita.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C4F1A0C-BD28-4977-9745-E2A4FB752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9668" y="0"/>
            <a:ext cx="4232332" cy="3701000"/>
          </a:xfrm>
          <a:custGeom>
            <a:avLst/>
            <a:gdLst>
              <a:gd name="connsiteX0" fmla="*/ 319701 w 4232332"/>
              <a:gd name="connsiteY0" fmla="*/ 0 h 3701000"/>
              <a:gd name="connsiteX1" fmla="*/ 4232332 w 4232332"/>
              <a:gd name="connsiteY1" fmla="*/ 0 h 3701000"/>
              <a:gd name="connsiteX2" fmla="*/ 4232332 w 4232332"/>
              <a:gd name="connsiteY2" fmla="*/ 3034486 h 3701000"/>
              <a:gd name="connsiteX3" fmla="*/ 4230268 w 4232332"/>
              <a:gd name="connsiteY3" fmla="*/ 3035198 h 3701000"/>
              <a:gd name="connsiteX4" fmla="*/ 4185051 w 4232332"/>
              <a:gd name="connsiteY4" fmla="*/ 3049231 h 3701000"/>
              <a:gd name="connsiteX5" fmla="*/ 4136714 w 4232332"/>
              <a:gd name="connsiteY5" fmla="*/ 3061706 h 3701000"/>
              <a:gd name="connsiteX6" fmla="*/ 4089935 w 4232332"/>
              <a:gd name="connsiteY6" fmla="*/ 3074180 h 3701000"/>
              <a:gd name="connsiteX7" fmla="*/ 4043158 w 4232332"/>
              <a:gd name="connsiteY7" fmla="*/ 3088214 h 3701000"/>
              <a:gd name="connsiteX8" fmla="*/ 3997940 w 4232332"/>
              <a:gd name="connsiteY8" fmla="*/ 3103806 h 3701000"/>
              <a:gd name="connsiteX9" fmla="*/ 3955840 w 4232332"/>
              <a:gd name="connsiteY9" fmla="*/ 3122518 h 3701000"/>
              <a:gd name="connsiteX10" fmla="*/ 3916860 w 4232332"/>
              <a:gd name="connsiteY10" fmla="*/ 3144346 h 3701000"/>
              <a:gd name="connsiteX11" fmla="*/ 3882555 w 4232332"/>
              <a:gd name="connsiteY11" fmla="*/ 3172413 h 3701000"/>
              <a:gd name="connsiteX12" fmla="*/ 3846692 w 4232332"/>
              <a:gd name="connsiteY12" fmla="*/ 3203599 h 3701000"/>
              <a:gd name="connsiteX13" fmla="*/ 3815506 w 4232332"/>
              <a:gd name="connsiteY13" fmla="*/ 3239461 h 3701000"/>
              <a:gd name="connsiteX14" fmla="*/ 3785881 w 4232332"/>
              <a:gd name="connsiteY14" fmla="*/ 3276884 h 3701000"/>
              <a:gd name="connsiteX15" fmla="*/ 3756254 w 4232332"/>
              <a:gd name="connsiteY15" fmla="*/ 3315864 h 3701000"/>
              <a:gd name="connsiteX16" fmla="*/ 3726629 w 4232332"/>
              <a:gd name="connsiteY16" fmla="*/ 3354846 h 3701000"/>
              <a:gd name="connsiteX17" fmla="*/ 3697003 w 4232332"/>
              <a:gd name="connsiteY17" fmla="*/ 3392268 h 3701000"/>
              <a:gd name="connsiteX18" fmla="*/ 3664258 w 4232332"/>
              <a:gd name="connsiteY18" fmla="*/ 3428131 h 3701000"/>
              <a:gd name="connsiteX19" fmla="*/ 3631513 w 4232332"/>
              <a:gd name="connsiteY19" fmla="*/ 3459315 h 3701000"/>
              <a:gd name="connsiteX20" fmla="*/ 3594093 w 4232332"/>
              <a:gd name="connsiteY20" fmla="*/ 3485823 h 3701000"/>
              <a:gd name="connsiteX21" fmla="*/ 3555111 w 4232332"/>
              <a:gd name="connsiteY21" fmla="*/ 3506094 h 3701000"/>
              <a:gd name="connsiteX22" fmla="*/ 3508332 w 4232332"/>
              <a:gd name="connsiteY22" fmla="*/ 3520128 h 3701000"/>
              <a:gd name="connsiteX23" fmla="*/ 3459994 w 4232332"/>
              <a:gd name="connsiteY23" fmla="*/ 3526365 h 3701000"/>
              <a:gd name="connsiteX24" fmla="*/ 3410100 w 4232332"/>
              <a:gd name="connsiteY24" fmla="*/ 3527923 h 3701000"/>
              <a:gd name="connsiteX25" fmla="*/ 3357084 w 4232332"/>
              <a:gd name="connsiteY25" fmla="*/ 3523245 h 3701000"/>
              <a:gd name="connsiteX26" fmla="*/ 3304070 w 4232332"/>
              <a:gd name="connsiteY26" fmla="*/ 3517009 h 3701000"/>
              <a:gd name="connsiteX27" fmla="*/ 3251054 w 4232332"/>
              <a:gd name="connsiteY27" fmla="*/ 3509211 h 3701000"/>
              <a:gd name="connsiteX28" fmla="*/ 3198040 w 4232332"/>
              <a:gd name="connsiteY28" fmla="*/ 3502976 h 3701000"/>
              <a:gd name="connsiteX29" fmla="*/ 3145024 w 4232332"/>
              <a:gd name="connsiteY29" fmla="*/ 3499857 h 3701000"/>
              <a:gd name="connsiteX30" fmla="*/ 3093569 w 4232332"/>
              <a:gd name="connsiteY30" fmla="*/ 3499857 h 3701000"/>
              <a:gd name="connsiteX31" fmla="*/ 3045233 w 4232332"/>
              <a:gd name="connsiteY31" fmla="*/ 3506094 h 3701000"/>
              <a:gd name="connsiteX32" fmla="*/ 2995337 w 4232332"/>
              <a:gd name="connsiteY32" fmla="*/ 3518569 h 3701000"/>
              <a:gd name="connsiteX33" fmla="*/ 2950118 w 4232332"/>
              <a:gd name="connsiteY33" fmla="*/ 3537278 h 3701000"/>
              <a:gd name="connsiteX34" fmla="*/ 2903340 w 4232332"/>
              <a:gd name="connsiteY34" fmla="*/ 3562227 h 3701000"/>
              <a:gd name="connsiteX35" fmla="*/ 2856564 w 4232332"/>
              <a:gd name="connsiteY35" fmla="*/ 3587176 h 3701000"/>
              <a:gd name="connsiteX36" fmla="*/ 2809785 w 4232332"/>
              <a:gd name="connsiteY36" fmla="*/ 3615241 h 3701000"/>
              <a:gd name="connsiteX37" fmla="*/ 2764565 w 4232332"/>
              <a:gd name="connsiteY37" fmla="*/ 3641749 h 3701000"/>
              <a:gd name="connsiteX38" fmla="*/ 2716230 w 4232332"/>
              <a:gd name="connsiteY38" fmla="*/ 3665138 h 3701000"/>
              <a:gd name="connsiteX39" fmla="*/ 2669451 w 4232332"/>
              <a:gd name="connsiteY39" fmla="*/ 3683850 h 3701000"/>
              <a:gd name="connsiteX40" fmla="*/ 2621114 w 4232332"/>
              <a:gd name="connsiteY40" fmla="*/ 3696324 h 3701000"/>
              <a:gd name="connsiteX41" fmla="*/ 2571219 w 4232332"/>
              <a:gd name="connsiteY41" fmla="*/ 3701000 h 3701000"/>
              <a:gd name="connsiteX42" fmla="*/ 2521322 w 4232332"/>
              <a:gd name="connsiteY42" fmla="*/ 3696324 h 3701000"/>
              <a:gd name="connsiteX43" fmla="*/ 2472985 w 4232332"/>
              <a:gd name="connsiteY43" fmla="*/ 3683850 h 3701000"/>
              <a:gd name="connsiteX44" fmla="*/ 2426209 w 4232332"/>
              <a:gd name="connsiteY44" fmla="*/ 3665138 h 3701000"/>
              <a:gd name="connsiteX45" fmla="*/ 2377871 w 4232332"/>
              <a:gd name="connsiteY45" fmla="*/ 3641749 h 3701000"/>
              <a:gd name="connsiteX46" fmla="*/ 2332651 w 4232332"/>
              <a:gd name="connsiteY46" fmla="*/ 3615241 h 3701000"/>
              <a:gd name="connsiteX47" fmla="*/ 2285874 w 4232332"/>
              <a:gd name="connsiteY47" fmla="*/ 3587176 h 3701000"/>
              <a:gd name="connsiteX48" fmla="*/ 2239096 w 4232332"/>
              <a:gd name="connsiteY48" fmla="*/ 3562227 h 3701000"/>
              <a:gd name="connsiteX49" fmla="*/ 2192319 w 4232332"/>
              <a:gd name="connsiteY49" fmla="*/ 3537278 h 3701000"/>
              <a:gd name="connsiteX50" fmla="*/ 2145542 w 4232332"/>
              <a:gd name="connsiteY50" fmla="*/ 3518569 h 3701000"/>
              <a:gd name="connsiteX51" fmla="*/ 2097204 w 4232332"/>
              <a:gd name="connsiteY51" fmla="*/ 3506094 h 3701000"/>
              <a:gd name="connsiteX52" fmla="*/ 2048867 w 4232332"/>
              <a:gd name="connsiteY52" fmla="*/ 3499857 h 3701000"/>
              <a:gd name="connsiteX53" fmla="*/ 1997410 w 4232332"/>
              <a:gd name="connsiteY53" fmla="*/ 3499857 h 3701000"/>
              <a:gd name="connsiteX54" fmla="*/ 1944396 w 4232332"/>
              <a:gd name="connsiteY54" fmla="*/ 3502976 h 3701000"/>
              <a:gd name="connsiteX55" fmla="*/ 1891382 w 4232332"/>
              <a:gd name="connsiteY55" fmla="*/ 3509211 h 3701000"/>
              <a:gd name="connsiteX56" fmla="*/ 1838366 w 4232332"/>
              <a:gd name="connsiteY56" fmla="*/ 3517009 h 3701000"/>
              <a:gd name="connsiteX57" fmla="*/ 1785350 w 4232332"/>
              <a:gd name="connsiteY57" fmla="*/ 3523245 h 3701000"/>
              <a:gd name="connsiteX58" fmla="*/ 1732336 w 4232332"/>
              <a:gd name="connsiteY58" fmla="*/ 3527923 h 3701000"/>
              <a:gd name="connsiteX59" fmla="*/ 1682442 w 4232332"/>
              <a:gd name="connsiteY59" fmla="*/ 3526365 h 3701000"/>
              <a:gd name="connsiteX60" fmla="*/ 1634105 w 4232332"/>
              <a:gd name="connsiteY60" fmla="*/ 3520128 h 3701000"/>
              <a:gd name="connsiteX61" fmla="*/ 1587326 w 4232332"/>
              <a:gd name="connsiteY61" fmla="*/ 3506094 h 3701000"/>
              <a:gd name="connsiteX62" fmla="*/ 1548345 w 4232332"/>
              <a:gd name="connsiteY62" fmla="*/ 3485823 h 3701000"/>
              <a:gd name="connsiteX63" fmla="*/ 1510922 w 4232332"/>
              <a:gd name="connsiteY63" fmla="*/ 3459315 h 3701000"/>
              <a:gd name="connsiteX64" fmla="*/ 1478179 w 4232332"/>
              <a:gd name="connsiteY64" fmla="*/ 3428131 h 3701000"/>
              <a:gd name="connsiteX65" fmla="*/ 1445433 w 4232332"/>
              <a:gd name="connsiteY65" fmla="*/ 3392268 h 3701000"/>
              <a:gd name="connsiteX66" fmla="*/ 1415807 w 4232332"/>
              <a:gd name="connsiteY66" fmla="*/ 3354846 h 3701000"/>
              <a:gd name="connsiteX67" fmla="*/ 1386182 w 4232332"/>
              <a:gd name="connsiteY67" fmla="*/ 3315864 h 3701000"/>
              <a:gd name="connsiteX68" fmla="*/ 1356556 w 4232332"/>
              <a:gd name="connsiteY68" fmla="*/ 3276884 h 3701000"/>
              <a:gd name="connsiteX69" fmla="*/ 1326930 w 4232332"/>
              <a:gd name="connsiteY69" fmla="*/ 3239461 h 3701000"/>
              <a:gd name="connsiteX70" fmla="*/ 1295744 w 4232332"/>
              <a:gd name="connsiteY70" fmla="*/ 3203599 h 3701000"/>
              <a:gd name="connsiteX71" fmla="*/ 1259881 w 4232332"/>
              <a:gd name="connsiteY71" fmla="*/ 3172413 h 3701000"/>
              <a:gd name="connsiteX72" fmla="*/ 1225577 w 4232332"/>
              <a:gd name="connsiteY72" fmla="*/ 3144346 h 3701000"/>
              <a:gd name="connsiteX73" fmla="*/ 1186596 w 4232332"/>
              <a:gd name="connsiteY73" fmla="*/ 3122518 h 3701000"/>
              <a:gd name="connsiteX74" fmla="*/ 1144496 w 4232332"/>
              <a:gd name="connsiteY74" fmla="*/ 3103806 h 3701000"/>
              <a:gd name="connsiteX75" fmla="*/ 1099278 w 4232332"/>
              <a:gd name="connsiteY75" fmla="*/ 3088214 h 3701000"/>
              <a:gd name="connsiteX76" fmla="*/ 1052499 w 4232332"/>
              <a:gd name="connsiteY76" fmla="*/ 3074180 h 3701000"/>
              <a:gd name="connsiteX77" fmla="*/ 1005723 w 4232332"/>
              <a:gd name="connsiteY77" fmla="*/ 3061706 h 3701000"/>
              <a:gd name="connsiteX78" fmla="*/ 957386 w 4232332"/>
              <a:gd name="connsiteY78" fmla="*/ 3049231 h 3701000"/>
              <a:gd name="connsiteX79" fmla="*/ 912167 w 4232332"/>
              <a:gd name="connsiteY79" fmla="*/ 3035198 h 3701000"/>
              <a:gd name="connsiteX80" fmla="*/ 866948 w 4232332"/>
              <a:gd name="connsiteY80" fmla="*/ 3019606 h 3701000"/>
              <a:gd name="connsiteX81" fmla="*/ 824850 w 4232332"/>
              <a:gd name="connsiteY81" fmla="*/ 3000894 h 3701000"/>
              <a:gd name="connsiteX82" fmla="*/ 787426 w 4232332"/>
              <a:gd name="connsiteY82" fmla="*/ 2977505 h 3701000"/>
              <a:gd name="connsiteX83" fmla="*/ 753122 w 4232332"/>
              <a:gd name="connsiteY83" fmla="*/ 2949439 h 3701000"/>
              <a:gd name="connsiteX84" fmla="*/ 725057 w 4232332"/>
              <a:gd name="connsiteY84" fmla="*/ 2915136 h 3701000"/>
              <a:gd name="connsiteX85" fmla="*/ 701668 w 4232332"/>
              <a:gd name="connsiteY85" fmla="*/ 2877713 h 3701000"/>
              <a:gd name="connsiteX86" fmla="*/ 682956 w 4232332"/>
              <a:gd name="connsiteY86" fmla="*/ 2835613 h 3701000"/>
              <a:gd name="connsiteX87" fmla="*/ 667364 w 4232332"/>
              <a:gd name="connsiteY87" fmla="*/ 2790396 h 3701000"/>
              <a:gd name="connsiteX88" fmla="*/ 653331 w 4232332"/>
              <a:gd name="connsiteY88" fmla="*/ 2745177 h 3701000"/>
              <a:gd name="connsiteX89" fmla="*/ 640857 w 4232332"/>
              <a:gd name="connsiteY89" fmla="*/ 2696840 h 3701000"/>
              <a:gd name="connsiteX90" fmla="*/ 628382 w 4232332"/>
              <a:gd name="connsiteY90" fmla="*/ 2650063 h 3701000"/>
              <a:gd name="connsiteX91" fmla="*/ 614349 w 4232332"/>
              <a:gd name="connsiteY91" fmla="*/ 2603285 h 3701000"/>
              <a:gd name="connsiteX92" fmla="*/ 598756 w 4232332"/>
              <a:gd name="connsiteY92" fmla="*/ 2558065 h 3701000"/>
              <a:gd name="connsiteX93" fmla="*/ 580044 w 4232332"/>
              <a:gd name="connsiteY93" fmla="*/ 2515965 h 3701000"/>
              <a:gd name="connsiteX94" fmla="*/ 558214 w 4232332"/>
              <a:gd name="connsiteY94" fmla="*/ 2476984 h 3701000"/>
              <a:gd name="connsiteX95" fmla="*/ 530150 w 4232332"/>
              <a:gd name="connsiteY95" fmla="*/ 2442681 h 3701000"/>
              <a:gd name="connsiteX96" fmla="*/ 498963 w 4232332"/>
              <a:gd name="connsiteY96" fmla="*/ 2406817 h 3701000"/>
              <a:gd name="connsiteX97" fmla="*/ 463101 w 4232332"/>
              <a:gd name="connsiteY97" fmla="*/ 2375633 h 3701000"/>
              <a:gd name="connsiteX98" fmla="*/ 424118 w 4232332"/>
              <a:gd name="connsiteY98" fmla="*/ 2346007 h 3701000"/>
              <a:gd name="connsiteX99" fmla="*/ 385138 w 4232332"/>
              <a:gd name="connsiteY99" fmla="*/ 2316382 h 3701000"/>
              <a:gd name="connsiteX100" fmla="*/ 346157 w 4232332"/>
              <a:gd name="connsiteY100" fmla="*/ 2286756 h 3701000"/>
              <a:gd name="connsiteX101" fmla="*/ 308733 w 4232332"/>
              <a:gd name="connsiteY101" fmla="*/ 2257129 h 3701000"/>
              <a:gd name="connsiteX102" fmla="*/ 272871 w 4232332"/>
              <a:gd name="connsiteY102" fmla="*/ 2224386 h 3701000"/>
              <a:gd name="connsiteX103" fmla="*/ 241686 w 4232332"/>
              <a:gd name="connsiteY103" fmla="*/ 2191641 h 3701000"/>
              <a:gd name="connsiteX104" fmla="*/ 215179 w 4232332"/>
              <a:gd name="connsiteY104" fmla="*/ 2154219 h 3701000"/>
              <a:gd name="connsiteX105" fmla="*/ 194909 w 4232332"/>
              <a:gd name="connsiteY105" fmla="*/ 2115238 h 3701000"/>
              <a:gd name="connsiteX106" fmla="*/ 180876 w 4232332"/>
              <a:gd name="connsiteY106" fmla="*/ 2068461 h 3701000"/>
              <a:gd name="connsiteX107" fmla="*/ 174638 w 4232332"/>
              <a:gd name="connsiteY107" fmla="*/ 2020123 h 3701000"/>
              <a:gd name="connsiteX108" fmla="*/ 173078 w 4232332"/>
              <a:gd name="connsiteY108" fmla="*/ 1970225 h 3701000"/>
              <a:gd name="connsiteX109" fmla="*/ 177756 w 4232332"/>
              <a:gd name="connsiteY109" fmla="*/ 1917211 h 3701000"/>
              <a:gd name="connsiteX110" fmla="*/ 183993 w 4232332"/>
              <a:gd name="connsiteY110" fmla="*/ 1864197 h 3701000"/>
              <a:gd name="connsiteX111" fmla="*/ 191789 w 4232332"/>
              <a:gd name="connsiteY111" fmla="*/ 1811182 h 3701000"/>
              <a:gd name="connsiteX112" fmla="*/ 198027 w 4232332"/>
              <a:gd name="connsiteY112" fmla="*/ 1758167 h 3701000"/>
              <a:gd name="connsiteX113" fmla="*/ 201146 w 4232332"/>
              <a:gd name="connsiteY113" fmla="*/ 1705153 h 3701000"/>
              <a:gd name="connsiteX114" fmla="*/ 201146 w 4232332"/>
              <a:gd name="connsiteY114" fmla="*/ 1653697 h 3701000"/>
              <a:gd name="connsiteX115" fmla="*/ 194909 w 4232332"/>
              <a:gd name="connsiteY115" fmla="*/ 1605362 h 3701000"/>
              <a:gd name="connsiteX116" fmla="*/ 182434 w 4232332"/>
              <a:gd name="connsiteY116" fmla="*/ 1557024 h 3701000"/>
              <a:gd name="connsiteX117" fmla="*/ 163723 w 4232332"/>
              <a:gd name="connsiteY117" fmla="*/ 1511804 h 3701000"/>
              <a:gd name="connsiteX118" fmla="*/ 140335 w 4232332"/>
              <a:gd name="connsiteY118" fmla="*/ 1465027 h 3701000"/>
              <a:gd name="connsiteX119" fmla="*/ 113826 w 4232332"/>
              <a:gd name="connsiteY119" fmla="*/ 1418251 h 3701000"/>
              <a:gd name="connsiteX120" fmla="*/ 85761 w 4232332"/>
              <a:gd name="connsiteY120" fmla="*/ 1371472 h 3701000"/>
              <a:gd name="connsiteX121" fmla="*/ 59253 w 4232332"/>
              <a:gd name="connsiteY121" fmla="*/ 1326252 h 3701000"/>
              <a:gd name="connsiteX122" fmla="*/ 35863 w 4232332"/>
              <a:gd name="connsiteY122" fmla="*/ 1277917 h 3701000"/>
              <a:gd name="connsiteX123" fmla="*/ 17153 w 4232332"/>
              <a:gd name="connsiteY123" fmla="*/ 1231139 h 3701000"/>
              <a:gd name="connsiteX124" fmla="*/ 4679 w 4232332"/>
              <a:gd name="connsiteY124" fmla="*/ 1182801 h 3701000"/>
              <a:gd name="connsiteX125" fmla="*/ 0 w 4232332"/>
              <a:gd name="connsiteY125" fmla="*/ 1132905 h 3701000"/>
              <a:gd name="connsiteX126" fmla="*/ 4679 w 4232332"/>
              <a:gd name="connsiteY126" fmla="*/ 1083010 h 3701000"/>
              <a:gd name="connsiteX127" fmla="*/ 17153 w 4232332"/>
              <a:gd name="connsiteY127" fmla="*/ 1034673 h 3701000"/>
              <a:gd name="connsiteX128" fmla="*/ 35863 w 4232332"/>
              <a:gd name="connsiteY128" fmla="*/ 987895 h 3701000"/>
              <a:gd name="connsiteX129" fmla="*/ 59253 w 4232332"/>
              <a:gd name="connsiteY129" fmla="*/ 939559 h 3701000"/>
              <a:gd name="connsiteX130" fmla="*/ 85761 w 4232332"/>
              <a:gd name="connsiteY130" fmla="*/ 894339 h 3701000"/>
              <a:gd name="connsiteX131" fmla="*/ 113826 w 4232332"/>
              <a:gd name="connsiteY131" fmla="*/ 847563 h 3701000"/>
              <a:gd name="connsiteX132" fmla="*/ 140335 w 4232332"/>
              <a:gd name="connsiteY132" fmla="*/ 800784 h 3701000"/>
              <a:gd name="connsiteX133" fmla="*/ 163723 w 4232332"/>
              <a:gd name="connsiteY133" fmla="*/ 754007 h 3701000"/>
              <a:gd name="connsiteX134" fmla="*/ 182434 w 4232332"/>
              <a:gd name="connsiteY134" fmla="*/ 708787 h 3701000"/>
              <a:gd name="connsiteX135" fmla="*/ 194909 w 4232332"/>
              <a:gd name="connsiteY135" fmla="*/ 660451 h 3701000"/>
              <a:gd name="connsiteX136" fmla="*/ 201146 w 4232332"/>
              <a:gd name="connsiteY136" fmla="*/ 612115 h 3701000"/>
              <a:gd name="connsiteX137" fmla="*/ 201146 w 4232332"/>
              <a:gd name="connsiteY137" fmla="*/ 560659 h 3701000"/>
              <a:gd name="connsiteX138" fmla="*/ 198027 w 4232332"/>
              <a:gd name="connsiteY138" fmla="*/ 507644 h 3701000"/>
              <a:gd name="connsiteX139" fmla="*/ 191789 w 4232332"/>
              <a:gd name="connsiteY139" fmla="*/ 454630 h 3701000"/>
              <a:gd name="connsiteX140" fmla="*/ 183993 w 4232332"/>
              <a:gd name="connsiteY140" fmla="*/ 401614 h 3701000"/>
              <a:gd name="connsiteX141" fmla="*/ 177756 w 4232332"/>
              <a:gd name="connsiteY141" fmla="*/ 348600 h 3701000"/>
              <a:gd name="connsiteX142" fmla="*/ 173078 w 4232332"/>
              <a:gd name="connsiteY142" fmla="*/ 295586 h 3701000"/>
              <a:gd name="connsiteX143" fmla="*/ 174638 w 4232332"/>
              <a:gd name="connsiteY143" fmla="*/ 245689 h 3701000"/>
              <a:gd name="connsiteX144" fmla="*/ 180876 w 4232332"/>
              <a:gd name="connsiteY144" fmla="*/ 197353 h 3701000"/>
              <a:gd name="connsiteX145" fmla="*/ 194909 w 4232332"/>
              <a:gd name="connsiteY145" fmla="*/ 150574 h 3701000"/>
              <a:gd name="connsiteX146" fmla="*/ 215179 w 4232332"/>
              <a:gd name="connsiteY146" fmla="*/ 111594 h 3701000"/>
              <a:gd name="connsiteX147" fmla="*/ 241686 w 4232332"/>
              <a:gd name="connsiteY147" fmla="*/ 74171 h 3701000"/>
              <a:gd name="connsiteX148" fmla="*/ 272871 w 4232332"/>
              <a:gd name="connsiteY148" fmla="*/ 41427 h 3701000"/>
              <a:gd name="connsiteX149" fmla="*/ 308733 w 4232332"/>
              <a:gd name="connsiteY149" fmla="*/ 8683 h 370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4232332" h="3701000">
                <a:moveTo>
                  <a:pt x="319701" y="0"/>
                </a:moveTo>
                <a:lnTo>
                  <a:pt x="4232332" y="0"/>
                </a:lnTo>
                <a:lnTo>
                  <a:pt x="4232332" y="3034486"/>
                </a:lnTo>
                <a:lnTo>
                  <a:pt x="4230268" y="3035198"/>
                </a:lnTo>
                <a:lnTo>
                  <a:pt x="4185051" y="3049231"/>
                </a:lnTo>
                <a:lnTo>
                  <a:pt x="4136714" y="3061706"/>
                </a:lnTo>
                <a:lnTo>
                  <a:pt x="4089935" y="3074180"/>
                </a:lnTo>
                <a:lnTo>
                  <a:pt x="4043158" y="3088214"/>
                </a:lnTo>
                <a:lnTo>
                  <a:pt x="3997940" y="3103806"/>
                </a:lnTo>
                <a:lnTo>
                  <a:pt x="3955840" y="3122518"/>
                </a:lnTo>
                <a:lnTo>
                  <a:pt x="3916860" y="3144346"/>
                </a:lnTo>
                <a:lnTo>
                  <a:pt x="3882555" y="3172413"/>
                </a:lnTo>
                <a:lnTo>
                  <a:pt x="3846692" y="3203599"/>
                </a:lnTo>
                <a:lnTo>
                  <a:pt x="3815506" y="3239461"/>
                </a:lnTo>
                <a:lnTo>
                  <a:pt x="3785881" y="3276884"/>
                </a:lnTo>
                <a:lnTo>
                  <a:pt x="3756254" y="3315864"/>
                </a:lnTo>
                <a:lnTo>
                  <a:pt x="3726629" y="3354846"/>
                </a:lnTo>
                <a:lnTo>
                  <a:pt x="3697003" y="3392268"/>
                </a:lnTo>
                <a:lnTo>
                  <a:pt x="3664258" y="3428131"/>
                </a:lnTo>
                <a:lnTo>
                  <a:pt x="3631513" y="3459315"/>
                </a:lnTo>
                <a:lnTo>
                  <a:pt x="3594093" y="3485823"/>
                </a:lnTo>
                <a:lnTo>
                  <a:pt x="3555111" y="3506094"/>
                </a:lnTo>
                <a:lnTo>
                  <a:pt x="3508332" y="3520128"/>
                </a:lnTo>
                <a:lnTo>
                  <a:pt x="3459994" y="3526365"/>
                </a:lnTo>
                <a:lnTo>
                  <a:pt x="3410100" y="3527923"/>
                </a:lnTo>
                <a:lnTo>
                  <a:pt x="3357084" y="3523245"/>
                </a:lnTo>
                <a:lnTo>
                  <a:pt x="3304070" y="3517009"/>
                </a:lnTo>
                <a:lnTo>
                  <a:pt x="3251054" y="3509211"/>
                </a:lnTo>
                <a:lnTo>
                  <a:pt x="3198040" y="3502976"/>
                </a:lnTo>
                <a:lnTo>
                  <a:pt x="3145024" y="3499857"/>
                </a:lnTo>
                <a:lnTo>
                  <a:pt x="3093569" y="3499857"/>
                </a:lnTo>
                <a:lnTo>
                  <a:pt x="3045233" y="3506094"/>
                </a:lnTo>
                <a:lnTo>
                  <a:pt x="2995337" y="3518569"/>
                </a:lnTo>
                <a:lnTo>
                  <a:pt x="2950118" y="3537278"/>
                </a:lnTo>
                <a:lnTo>
                  <a:pt x="2903340" y="3562227"/>
                </a:lnTo>
                <a:lnTo>
                  <a:pt x="2856564" y="3587176"/>
                </a:lnTo>
                <a:lnTo>
                  <a:pt x="2809785" y="3615241"/>
                </a:lnTo>
                <a:lnTo>
                  <a:pt x="2764565" y="3641749"/>
                </a:lnTo>
                <a:lnTo>
                  <a:pt x="2716230" y="3665138"/>
                </a:lnTo>
                <a:lnTo>
                  <a:pt x="2669451" y="3683850"/>
                </a:lnTo>
                <a:lnTo>
                  <a:pt x="2621114" y="3696324"/>
                </a:lnTo>
                <a:lnTo>
                  <a:pt x="2571219" y="3701000"/>
                </a:lnTo>
                <a:lnTo>
                  <a:pt x="2521322" y="3696324"/>
                </a:lnTo>
                <a:lnTo>
                  <a:pt x="2472985" y="3683850"/>
                </a:lnTo>
                <a:lnTo>
                  <a:pt x="2426209" y="3665138"/>
                </a:lnTo>
                <a:lnTo>
                  <a:pt x="2377871" y="3641749"/>
                </a:lnTo>
                <a:lnTo>
                  <a:pt x="2332651" y="3615241"/>
                </a:lnTo>
                <a:lnTo>
                  <a:pt x="2285874" y="3587176"/>
                </a:lnTo>
                <a:lnTo>
                  <a:pt x="2239096" y="3562227"/>
                </a:lnTo>
                <a:lnTo>
                  <a:pt x="2192319" y="3537278"/>
                </a:lnTo>
                <a:lnTo>
                  <a:pt x="2145542" y="3518569"/>
                </a:lnTo>
                <a:lnTo>
                  <a:pt x="2097204" y="3506094"/>
                </a:lnTo>
                <a:lnTo>
                  <a:pt x="2048867" y="3499857"/>
                </a:lnTo>
                <a:lnTo>
                  <a:pt x="1997410" y="3499857"/>
                </a:lnTo>
                <a:lnTo>
                  <a:pt x="1944396" y="3502976"/>
                </a:lnTo>
                <a:lnTo>
                  <a:pt x="1891382" y="3509211"/>
                </a:lnTo>
                <a:lnTo>
                  <a:pt x="1838366" y="3517009"/>
                </a:lnTo>
                <a:lnTo>
                  <a:pt x="1785350" y="3523245"/>
                </a:lnTo>
                <a:lnTo>
                  <a:pt x="1732336" y="3527923"/>
                </a:lnTo>
                <a:lnTo>
                  <a:pt x="1682442" y="3526365"/>
                </a:lnTo>
                <a:lnTo>
                  <a:pt x="1634105" y="3520128"/>
                </a:lnTo>
                <a:lnTo>
                  <a:pt x="1587326" y="3506094"/>
                </a:lnTo>
                <a:lnTo>
                  <a:pt x="1548345" y="3485823"/>
                </a:lnTo>
                <a:lnTo>
                  <a:pt x="1510922" y="3459315"/>
                </a:lnTo>
                <a:lnTo>
                  <a:pt x="1478179" y="3428131"/>
                </a:lnTo>
                <a:lnTo>
                  <a:pt x="1445433" y="3392268"/>
                </a:lnTo>
                <a:lnTo>
                  <a:pt x="1415807" y="3354846"/>
                </a:lnTo>
                <a:lnTo>
                  <a:pt x="1386182" y="3315864"/>
                </a:lnTo>
                <a:lnTo>
                  <a:pt x="1356556" y="3276884"/>
                </a:lnTo>
                <a:lnTo>
                  <a:pt x="1326930" y="3239461"/>
                </a:lnTo>
                <a:lnTo>
                  <a:pt x="1295744" y="3203599"/>
                </a:lnTo>
                <a:lnTo>
                  <a:pt x="1259881" y="3172413"/>
                </a:lnTo>
                <a:lnTo>
                  <a:pt x="1225577" y="3144346"/>
                </a:lnTo>
                <a:lnTo>
                  <a:pt x="1186596" y="3122518"/>
                </a:lnTo>
                <a:lnTo>
                  <a:pt x="1144496" y="3103806"/>
                </a:lnTo>
                <a:lnTo>
                  <a:pt x="1099278" y="3088214"/>
                </a:lnTo>
                <a:lnTo>
                  <a:pt x="1052499" y="3074180"/>
                </a:lnTo>
                <a:lnTo>
                  <a:pt x="1005723" y="3061706"/>
                </a:lnTo>
                <a:lnTo>
                  <a:pt x="957386" y="3049231"/>
                </a:lnTo>
                <a:lnTo>
                  <a:pt x="912167" y="3035198"/>
                </a:lnTo>
                <a:lnTo>
                  <a:pt x="866948" y="3019606"/>
                </a:lnTo>
                <a:lnTo>
                  <a:pt x="824850" y="3000894"/>
                </a:lnTo>
                <a:lnTo>
                  <a:pt x="787426" y="2977505"/>
                </a:lnTo>
                <a:lnTo>
                  <a:pt x="753122" y="2949439"/>
                </a:lnTo>
                <a:lnTo>
                  <a:pt x="725057" y="2915136"/>
                </a:lnTo>
                <a:lnTo>
                  <a:pt x="701668" y="2877713"/>
                </a:lnTo>
                <a:lnTo>
                  <a:pt x="682956" y="2835613"/>
                </a:lnTo>
                <a:lnTo>
                  <a:pt x="667364" y="2790396"/>
                </a:lnTo>
                <a:lnTo>
                  <a:pt x="653331" y="2745177"/>
                </a:lnTo>
                <a:lnTo>
                  <a:pt x="640857" y="2696840"/>
                </a:lnTo>
                <a:lnTo>
                  <a:pt x="628382" y="2650063"/>
                </a:lnTo>
                <a:lnTo>
                  <a:pt x="614349" y="2603285"/>
                </a:lnTo>
                <a:lnTo>
                  <a:pt x="598756" y="2558065"/>
                </a:lnTo>
                <a:lnTo>
                  <a:pt x="580044" y="2515965"/>
                </a:lnTo>
                <a:lnTo>
                  <a:pt x="558214" y="2476984"/>
                </a:lnTo>
                <a:lnTo>
                  <a:pt x="530150" y="2442681"/>
                </a:lnTo>
                <a:lnTo>
                  <a:pt x="498963" y="2406817"/>
                </a:lnTo>
                <a:lnTo>
                  <a:pt x="463101" y="2375633"/>
                </a:lnTo>
                <a:lnTo>
                  <a:pt x="424118" y="2346007"/>
                </a:lnTo>
                <a:lnTo>
                  <a:pt x="385138" y="2316382"/>
                </a:lnTo>
                <a:lnTo>
                  <a:pt x="346157" y="2286756"/>
                </a:lnTo>
                <a:lnTo>
                  <a:pt x="308733" y="2257129"/>
                </a:lnTo>
                <a:lnTo>
                  <a:pt x="272871" y="2224386"/>
                </a:lnTo>
                <a:lnTo>
                  <a:pt x="241686" y="2191641"/>
                </a:lnTo>
                <a:lnTo>
                  <a:pt x="215179" y="2154219"/>
                </a:lnTo>
                <a:lnTo>
                  <a:pt x="194909" y="2115238"/>
                </a:lnTo>
                <a:lnTo>
                  <a:pt x="180876" y="2068461"/>
                </a:lnTo>
                <a:lnTo>
                  <a:pt x="174638" y="2020123"/>
                </a:lnTo>
                <a:lnTo>
                  <a:pt x="173078" y="1970225"/>
                </a:lnTo>
                <a:lnTo>
                  <a:pt x="177756" y="1917211"/>
                </a:lnTo>
                <a:lnTo>
                  <a:pt x="183993" y="1864197"/>
                </a:lnTo>
                <a:lnTo>
                  <a:pt x="191789" y="1811182"/>
                </a:lnTo>
                <a:lnTo>
                  <a:pt x="198027" y="1758167"/>
                </a:lnTo>
                <a:lnTo>
                  <a:pt x="201146" y="1705153"/>
                </a:lnTo>
                <a:lnTo>
                  <a:pt x="201146" y="1653697"/>
                </a:lnTo>
                <a:lnTo>
                  <a:pt x="194909" y="1605362"/>
                </a:lnTo>
                <a:lnTo>
                  <a:pt x="182434" y="1557024"/>
                </a:lnTo>
                <a:lnTo>
                  <a:pt x="163723" y="1511804"/>
                </a:lnTo>
                <a:lnTo>
                  <a:pt x="140335" y="1465027"/>
                </a:lnTo>
                <a:lnTo>
                  <a:pt x="113826" y="1418251"/>
                </a:lnTo>
                <a:lnTo>
                  <a:pt x="85761" y="1371472"/>
                </a:lnTo>
                <a:lnTo>
                  <a:pt x="59253" y="1326252"/>
                </a:lnTo>
                <a:lnTo>
                  <a:pt x="35863" y="1277917"/>
                </a:lnTo>
                <a:lnTo>
                  <a:pt x="17153" y="1231139"/>
                </a:lnTo>
                <a:lnTo>
                  <a:pt x="4679" y="1182801"/>
                </a:lnTo>
                <a:lnTo>
                  <a:pt x="0" y="1132905"/>
                </a:lnTo>
                <a:lnTo>
                  <a:pt x="4679" y="1083010"/>
                </a:lnTo>
                <a:lnTo>
                  <a:pt x="17153" y="1034673"/>
                </a:lnTo>
                <a:lnTo>
                  <a:pt x="35863" y="987895"/>
                </a:lnTo>
                <a:lnTo>
                  <a:pt x="59253" y="939559"/>
                </a:lnTo>
                <a:lnTo>
                  <a:pt x="85761" y="894339"/>
                </a:lnTo>
                <a:lnTo>
                  <a:pt x="113826" y="847563"/>
                </a:lnTo>
                <a:lnTo>
                  <a:pt x="140335" y="800784"/>
                </a:lnTo>
                <a:lnTo>
                  <a:pt x="163723" y="754007"/>
                </a:lnTo>
                <a:lnTo>
                  <a:pt x="182434" y="708787"/>
                </a:lnTo>
                <a:lnTo>
                  <a:pt x="194909" y="660451"/>
                </a:lnTo>
                <a:lnTo>
                  <a:pt x="201146" y="612115"/>
                </a:lnTo>
                <a:lnTo>
                  <a:pt x="201146" y="560659"/>
                </a:lnTo>
                <a:lnTo>
                  <a:pt x="198027" y="507644"/>
                </a:lnTo>
                <a:lnTo>
                  <a:pt x="191789" y="454630"/>
                </a:lnTo>
                <a:lnTo>
                  <a:pt x="183993" y="401614"/>
                </a:lnTo>
                <a:lnTo>
                  <a:pt x="177756" y="348600"/>
                </a:lnTo>
                <a:lnTo>
                  <a:pt x="173078" y="295586"/>
                </a:lnTo>
                <a:lnTo>
                  <a:pt x="174638" y="245689"/>
                </a:lnTo>
                <a:lnTo>
                  <a:pt x="180876" y="197353"/>
                </a:lnTo>
                <a:lnTo>
                  <a:pt x="194909" y="150574"/>
                </a:lnTo>
                <a:lnTo>
                  <a:pt x="215179" y="111594"/>
                </a:lnTo>
                <a:lnTo>
                  <a:pt x="241686" y="74171"/>
                </a:lnTo>
                <a:lnTo>
                  <a:pt x="272871" y="41427"/>
                </a:lnTo>
                <a:lnTo>
                  <a:pt x="308733" y="868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82F38D3-F3C5-4E6D-BF9C-84F64F99E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23" r="-2" b="4577"/>
          <a:stretch/>
        </p:blipFill>
        <p:spPr>
          <a:xfrm>
            <a:off x="8075117" y="-1"/>
            <a:ext cx="4116885" cy="3585722"/>
          </a:xfrm>
          <a:custGeom>
            <a:avLst/>
            <a:gdLst/>
            <a:ahLst/>
            <a:cxnLst/>
            <a:rect l="l" t="t" r="r" b="b"/>
            <a:pathLst>
              <a:path w="4116885" h="3585722">
                <a:moveTo>
                  <a:pt x="371204" y="0"/>
                </a:moveTo>
                <a:lnTo>
                  <a:pt x="4116885" y="0"/>
                </a:lnTo>
                <a:lnTo>
                  <a:pt x="4116885" y="2920084"/>
                </a:lnTo>
                <a:lnTo>
                  <a:pt x="4083518" y="2934914"/>
                </a:lnTo>
                <a:lnTo>
                  <a:pt x="4040331" y="2949806"/>
                </a:lnTo>
                <a:lnTo>
                  <a:pt x="3997143" y="2963209"/>
                </a:lnTo>
                <a:lnTo>
                  <a:pt x="3950976" y="2975125"/>
                </a:lnTo>
                <a:lnTo>
                  <a:pt x="3906298" y="2987039"/>
                </a:lnTo>
                <a:lnTo>
                  <a:pt x="3861622" y="3000442"/>
                </a:lnTo>
                <a:lnTo>
                  <a:pt x="3818433" y="3015336"/>
                </a:lnTo>
                <a:lnTo>
                  <a:pt x="3778225" y="3033207"/>
                </a:lnTo>
                <a:lnTo>
                  <a:pt x="3740994" y="3054056"/>
                </a:lnTo>
                <a:lnTo>
                  <a:pt x="3708230" y="3080861"/>
                </a:lnTo>
                <a:lnTo>
                  <a:pt x="3673977" y="3110649"/>
                </a:lnTo>
                <a:lnTo>
                  <a:pt x="3644190" y="3144902"/>
                </a:lnTo>
                <a:lnTo>
                  <a:pt x="3615895" y="3180643"/>
                </a:lnTo>
                <a:lnTo>
                  <a:pt x="3587600" y="3217874"/>
                </a:lnTo>
                <a:lnTo>
                  <a:pt x="3559305" y="3255107"/>
                </a:lnTo>
                <a:lnTo>
                  <a:pt x="3531009" y="3290849"/>
                </a:lnTo>
                <a:lnTo>
                  <a:pt x="3499734" y="3325101"/>
                </a:lnTo>
                <a:lnTo>
                  <a:pt x="3468459" y="3354887"/>
                </a:lnTo>
                <a:lnTo>
                  <a:pt x="3432719" y="3380204"/>
                </a:lnTo>
                <a:lnTo>
                  <a:pt x="3395487" y="3399565"/>
                </a:lnTo>
                <a:lnTo>
                  <a:pt x="3350809" y="3412968"/>
                </a:lnTo>
                <a:lnTo>
                  <a:pt x="3304642" y="3418925"/>
                </a:lnTo>
                <a:lnTo>
                  <a:pt x="3256988" y="3420415"/>
                </a:lnTo>
                <a:lnTo>
                  <a:pt x="3206353" y="3415946"/>
                </a:lnTo>
                <a:lnTo>
                  <a:pt x="3155719" y="3409991"/>
                </a:lnTo>
                <a:lnTo>
                  <a:pt x="3105083" y="3402543"/>
                </a:lnTo>
                <a:lnTo>
                  <a:pt x="3054450" y="3396587"/>
                </a:lnTo>
                <a:lnTo>
                  <a:pt x="3003814" y="3393607"/>
                </a:lnTo>
                <a:lnTo>
                  <a:pt x="2954669" y="3393607"/>
                </a:lnTo>
                <a:lnTo>
                  <a:pt x="2908503" y="3399565"/>
                </a:lnTo>
                <a:lnTo>
                  <a:pt x="2860847" y="3411479"/>
                </a:lnTo>
                <a:lnTo>
                  <a:pt x="2817659" y="3429350"/>
                </a:lnTo>
                <a:lnTo>
                  <a:pt x="2772981" y="3453178"/>
                </a:lnTo>
                <a:lnTo>
                  <a:pt x="2728305" y="3477008"/>
                </a:lnTo>
                <a:lnTo>
                  <a:pt x="2683627" y="3503814"/>
                </a:lnTo>
                <a:lnTo>
                  <a:pt x="2640437" y="3529131"/>
                </a:lnTo>
                <a:lnTo>
                  <a:pt x="2594272" y="3551469"/>
                </a:lnTo>
                <a:lnTo>
                  <a:pt x="2549594" y="3569341"/>
                </a:lnTo>
                <a:lnTo>
                  <a:pt x="2503426" y="3581255"/>
                </a:lnTo>
                <a:lnTo>
                  <a:pt x="2455772" y="3585722"/>
                </a:lnTo>
                <a:lnTo>
                  <a:pt x="2408116" y="3581255"/>
                </a:lnTo>
                <a:lnTo>
                  <a:pt x="2361949" y="3569341"/>
                </a:lnTo>
                <a:lnTo>
                  <a:pt x="2317272" y="3551469"/>
                </a:lnTo>
                <a:lnTo>
                  <a:pt x="2271105" y="3529131"/>
                </a:lnTo>
                <a:lnTo>
                  <a:pt x="2227917" y="3503814"/>
                </a:lnTo>
                <a:lnTo>
                  <a:pt x="2183239" y="3477008"/>
                </a:lnTo>
                <a:lnTo>
                  <a:pt x="2138561" y="3453178"/>
                </a:lnTo>
                <a:lnTo>
                  <a:pt x="2093885" y="3429350"/>
                </a:lnTo>
                <a:lnTo>
                  <a:pt x="2049208" y="3411479"/>
                </a:lnTo>
                <a:lnTo>
                  <a:pt x="2003041" y="3399565"/>
                </a:lnTo>
                <a:lnTo>
                  <a:pt x="1956874" y="3393607"/>
                </a:lnTo>
                <a:lnTo>
                  <a:pt x="1907728" y="3393607"/>
                </a:lnTo>
                <a:lnTo>
                  <a:pt x="1857094" y="3396587"/>
                </a:lnTo>
                <a:lnTo>
                  <a:pt x="1806460" y="3402543"/>
                </a:lnTo>
                <a:lnTo>
                  <a:pt x="1755825" y="3409991"/>
                </a:lnTo>
                <a:lnTo>
                  <a:pt x="1705189" y="3415946"/>
                </a:lnTo>
                <a:lnTo>
                  <a:pt x="1654555" y="3420415"/>
                </a:lnTo>
                <a:lnTo>
                  <a:pt x="1606901" y="3418925"/>
                </a:lnTo>
                <a:lnTo>
                  <a:pt x="1560733" y="3412968"/>
                </a:lnTo>
                <a:lnTo>
                  <a:pt x="1516055" y="3399565"/>
                </a:lnTo>
                <a:lnTo>
                  <a:pt x="1478825" y="3380204"/>
                </a:lnTo>
                <a:lnTo>
                  <a:pt x="1443081" y="3354887"/>
                </a:lnTo>
                <a:lnTo>
                  <a:pt x="1411808" y="3325101"/>
                </a:lnTo>
                <a:lnTo>
                  <a:pt x="1380533" y="3290849"/>
                </a:lnTo>
                <a:lnTo>
                  <a:pt x="1352239" y="3255107"/>
                </a:lnTo>
                <a:lnTo>
                  <a:pt x="1323942" y="3217874"/>
                </a:lnTo>
                <a:lnTo>
                  <a:pt x="1295647" y="3180643"/>
                </a:lnTo>
                <a:lnTo>
                  <a:pt x="1267352" y="3144902"/>
                </a:lnTo>
                <a:lnTo>
                  <a:pt x="1237566" y="3110649"/>
                </a:lnTo>
                <a:lnTo>
                  <a:pt x="1203314" y="3080861"/>
                </a:lnTo>
                <a:lnTo>
                  <a:pt x="1170550" y="3054056"/>
                </a:lnTo>
                <a:lnTo>
                  <a:pt x="1133319" y="3033207"/>
                </a:lnTo>
                <a:lnTo>
                  <a:pt x="1093109" y="3015336"/>
                </a:lnTo>
                <a:lnTo>
                  <a:pt x="1049921" y="3000442"/>
                </a:lnTo>
                <a:lnTo>
                  <a:pt x="1005242" y="2987039"/>
                </a:lnTo>
                <a:lnTo>
                  <a:pt x="960566" y="2975125"/>
                </a:lnTo>
                <a:lnTo>
                  <a:pt x="914400" y="2963209"/>
                </a:lnTo>
                <a:lnTo>
                  <a:pt x="871211" y="2949806"/>
                </a:lnTo>
                <a:lnTo>
                  <a:pt x="828022" y="2934914"/>
                </a:lnTo>
                <a:lnTo>
                  <a:pt x="787813" y="2917043"/>
                </a:lnTo>
                <a:lnTo>
                  <a:pt x="752072" y="2894704"/>
                </a:lnTo>
                <a:lnTo>
                  <a:pt x="719306" y="2867898"/>
                </a:lnTo>
                <a:lnTo>
                  <a:pt x="692502" y="2835134"/>
                </a:lnTo>
                <a:lnTo>
                  <a:pt x="670163" y="2799391"/>
                </a:lnTo>
                <a:lnTo>
                  <a:pt x="652291" y="2759180"/>
                </a:lnTo>
                <a:lnTo>
                  <a:pt x="637399" y="2715993"/>
                </a:lnTo>
                <a:lnTo>
                  <a:pt x="623997" y="2672804"/>
                </a:lnTo>
                <a:lnTo>
                  <a:pt x="612083" y="2626638"/>
                </a:lnTo>
                <a:lnTo>
                  <a:pt x="600169" y="2581960"/>
                </a:lnTo>
                <a:lnTo>
                  <a:pt x="586764" y="2537281"/>
                </a:lnTo>
                <a:lnTo>
                  <a:pt x="571872" y="2494092"/>
                </a:lnTo>
                <a:lnTo>
                  <a:pt x="554000" y="2453882"/>
                </a:lnTo>
                <a:lnTo>
                  <a:pt x="533152" y="2416651"/>
                </a:lnTo>
                <a:lnTo>
                  <a:pt x="506346" y="2383887"/>
                </a:lnTo>
                <a:lnTo>
                  <a:pt x="476561" y="2349633"/>
                </a:lnTo>
                <a:lnTo>
                  <a:pt x="442308" y="2319849"/>
                </a:lnTo>
                <a:lnTo>
                  <a:pt x="405075" y="2291554"/>
                </a:lnTo>
                <a:lnTo>
                  <a:pt x="367844" y="2263257"/>
                </a:lnTo>
                <a:lnTo>
                  <a:pt x="330615" y="2234962"/>
                </a:lnTo>
                <a:lnTo>
                  <a:pt x="294872" y="2206664"/>
                </a:lnTo>
                <a:lnTo>
                  <a:pt x="260619" y="2175390"/>
                </a:lnTo>
                <a:lnTo>
                  <a:pt x="230835" y="2144116"/>
                </a:lnTo>
                <a:lnTo>
                  <a:pt x="205519" y="2108372"/>
                </a:lnTo>
                <a:lnTo>
                  <a:pt x="186158" y="2071141"/>
                </a:lnTo>
                <a:lnTo>
                  <a:pt x="172755" y="2026465"/>
                </a:lnTo>
                <a:lnTo>
                  <a:pt x="166797" y="1980297"/>
                </a:lnTo>
                <a:lnTo>
                  <a:pt x="165306" y="1932640"/>
                </a:lnTo>
                <a:lnTo>
                  <a:pt x="169775" y="1882006"/>
                </a:lnTo>
                <a:lnTo>
                  <a:pt x="175733" y="1831370"/>
                </a:lnTo>
                <a:lnTo>
                  <a:pt x="183178" y="1780735"/>
                </a:lnTo>
                <a:lnTo>
                  <a:pt x="189136" y="1730101"/>
                </a:lnTo>
                <a:lnTo>
                  <a:pt x="192116" y="1679466"/>
                </a:lnTo>
                <a:lnTo>
                  <a:pt x="192116" y="1630319"/>
                </a:lnTo>
                <a:lnTo>
                  <a:pt x="186158" y="1584152"/>
                </a:lnTo>
                <a:lnTo>
                  <a:pt x="174244" y="1537986"/>
                </a:lnTo>
                <a:lnTo>
                  <a:pt x="156372" y="1494795"/>
                </a:lnTo>
                <a:lnTo>
                  <a:pt x="134033" y="1450119"/>
                </a:lnTo>
                <a:lnTo>
                  <a:pt x="108716" y="1405442"/>
                </a:lnTo>
                <a:lnTo>
                  <a:pt x="81910" y="1360762"/>
                </a:lnTo>
                <a:lnTo>
                  <a:pt x="56594" y="1317574"/>
                </a:lnTo>
                <a:lnTo>
                  <a:pt x="34253" y="1271407"/>
                </a:lnTo>
                <a:lnTo>
                  <a:pt x="16383" y="1226729"/>
                </a:lnTo>
                <a:lnTo>
                  <a:pt x="4469" y="1180561"/>
                </a:lnTo>
                <a:lnTo>
                  <a:pt x="0" y="1132905"/>
                </a:lnTo>
                <a:lnTo>
                  <a:pt x="4469" y="1085249"/>
                </a:lnTo>
                <a:lnTo>
                  <a:pt x="16383" y="1039083"/>
                </a:lnTo>
                <a:lnTo>
                  <a:pt x="34253" y="994403"/>
                </a:lnTo>
                <a:lnTo>
                  <a:pt x="56594" y="948238"/>
                </a:lnTo>
                <a:lnTo>
                  <a:pt x="81910" y="905048"/>
                </a:lnTo>
                <a:lnTo>
                  <a:pt x="108716" y="860370"/>
                </a:lnTo>
                <a:lnTo>
                  <a:pt x="134033" y="815693"/>
                </a:lnTo>
                <a:lnTo>
                  <a:pt x="156372" y="771015"/>
                </a:lnTo>
                <a:lnTo>
                  <a:pt x="174244" y="727825"/>
                </a:lnTo>
                <a:lnTo>
                  <a:pt x="186158" y="681658"/>
                </a:lnTo>
                <a:lnTo>
                  <a:pt x="192116" y="635491"/>
                </a:lnTo>
                <a:lnTo>
                  <a:pt x="192116" y="586346"/>
                </a:lnTo>
                <a:lnTo>
                  <a:pt x="189136" y="535711"/>
                </a:lnTo>
                <a:lnTo>
                  <a:pt x="183178" y="485075"/>
                </a:lnTo>
                <a:lnTo>
                  <a:pt x="175733" y="434440"/>
                </a:lnTo>
                <a:lnTo>
                  <a:pt x="169775" y="383806"/>
                </a:lnTo>
                <a:lnTo>
                  <a:pt x="165306" y="333172"/>
                </a:lnTo>
                <a:lnTo>
                  <a:pt x="166797" y="285515"/>
                </a:lnTo>
                <a:lnTo>
                  <a:pt x="172755" y="239348"/>
                </a:lnTo>
                <a:lnTo>
                  <a:pt x="186158" y="194669"/>
                </a:lnTo>
                <a:lnTo>
                  <a:pt x="205519" y="157438"/>
                </a:lnTo>
                <a:lnTo>
                  <a:pt x="230835" y="121696"/>
                </a:lnTo>
                <a:lnTo>
                  <a:pt x="260619" y="90421"/>
                </a:lnTo>
                <a:lnTo>
                  <a:pt x="294872" y="59147"/>
                </a:lnTo>
                <a:lnTo>
                  <a:pt x="330615" y="30850"/>
                </a:lnTo>
                <a:lnTo>
                  <a:pt x="367844" y="2553"/>
                </a:lnTo>
                <a:close/>
              </a:path>
            </a:pathLst>
          </a:cu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AD292BD-58D8-4261-AD54-80C939F13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78598" y="3909952"/>
            <a:ext cx="3313402" cy="2948047"/>
          </a:xfrm>
          <a:custGeom>
            <a:avLst/>
            <a:gdLst>
              <a:gd name="connsiteX0" fmla="*/ 1934947 w 3313402"/>
              <a:gd name="connsiteY0" fmla="*/ 0 h 2948047"/>
              <a:gd name="connsiteX1" fmla="*/ 1972495 w 3313402"/>
              <a:gd name="connsiteY1" fmla="*/ 3519 h 2948047"/>
              <a:gd name="connsiteX2" fmla="*/ 2008871 w 3313402"/>
              <a:gd name="connsiteY2" fmla="*/ 12907 h 2948047"/>
              <a:gd name="connsiteX3" fmla="*/ 2044074 w 3313402"/>
              <a:gd name="connsiteY3" fmla="*/ 26988 h 2948047"/>
              <a:gd name="connsiteX4" fmla="*/ 2080448 w 3313402"/>
              <a:gd name="connsiteY4" fmla="*/ 44589 h 2948047"/>
              <a:gd name="connsiteX5" fmla="*/ 2114478 w 3313402"/>
              <a:gd name="connsiteY5" fmla="*/ 64537 h 2948047"/>
              <a:gd name="connsiteX6" fmla="*/ 2149681 w 3313402"/>
              <a:gd name="connsiteY6" fmla="*/ 85659 h 2948047"/>
              <a:gd name="connsiteX7" fmla="*/ 2184882 w 3313402"/>
              <a:gd name="connsiteY7" fmla="*/ 104433 h 2948047"/>
              <a:gd name="connsiteX8" fmla="*/ 2220084 w 3313402"/>
              <a:gd name="connsiteY8" fmla="*/ 123208 h 2948047"/>
              <a:gd name="connsiteX9" fmla="*/ 2254113 w 3313402"/>
              <a:gd name="connsiteY9" fmla="*/ 137288 h 2948047"/>
              <a:gd name="connsiteX10" fmla="*/ 2291662 w 3313402"/>
              <a:gd name="connsiteY10" fmla="*/ 146675 h 2948047"/>
              <a:gd name="connsiteX11" fmla="*/ 2328037 w 3313402"/>
              <a:gd name="connsiteY11" fmla="*/ 151369 h 2948047"/>
              <a:gd name="connsiteX12" fmla="*/ 2366759 w 3313402"/>
              <a:gd name="connsiteY12" fmla="*/ 151369 h 2948047"/>
              <a:gd name="connsiteX13" fmla="*/ 2406656 w 3313402"/>
              <a:gd name="connsiteY13" fmla="*/ 149023 h 2948047"/>
              <a:gd name="connsiteX14" fmla="*/ 2446551 w 3313402"/>
              <a:gd name="connsiteY14" fmla="*/ 144329 h 2948047"/>
              <a:gd name="connsiteX15" fmla="*/ 2486448 w 3313402"/>
              <a:gd name="connsiteY15" fmla="*/ 138462 h 2948047"/>
              <a:gd name="connsiteX16" fmla="*/ 2526343 w 3313402"/>
              <a:gd name="connsiteY16" fmla="*/ 133769 h 2948047"/>
              <a:gd name="connsiteX17" fmla="*/ 2566239 w 3313402"/>
              <a:gd name="connsiteY17" fmla="*/ 130247 h 2948047"/>
              <a:gd name="connsiteX18" fmla="*/ 2603787 w 3313402"/>
              <a:gd name="connsiteY18" fmla="*/ 131421 h 2948047"/>
              <a:gd name="connsiteX19" fmla="*/ 2640163 w 3313402"/>
              <a:gd name="connsiteY19" fmla="*/ 136115 h 2948047"/>
              <a:gd name="connsiteX20" fmla="*/ 2675366 w 3313402"/>
              <a:gd name="connsiteY20" fmla="*/ 146675 h 2948047"/>
              <a:gd name="connsiteX21" fmla="*/ 2704702 w 3313402"/>
              <a:gd name="connsiteY21" fmla="*/ 161930 h 2948047"/>
              <a:gd name="connsiteX22" fmla="*/ 2732862 w 3313402"/>
              <a:gd name="connsiteY22" fmla="*/ 181878 h 2948047"/>
              <a:gd name="connsiteX23" fmla="*/ 2757504 w 3313402"/>
              <a:gd name="connsiteY23" fmla="*/ 205346 h 2948047"/>
              <a:gd name="connsiteX24" fmla="*/ 2782146 w 3313402"/>
              <a:gd name="connsiteY24" fmla="*/ 232334 h 2948047"/>
              <a:gd name="connsiteX25" fmla="*/ 2804440 w 3313402"/>
              <a:gd name="connsiteY25" fmla="*/ 260495 h 2948047"/>
              <a:gd name="connsiteX26" fmla="*/ 2826735 w 3313402"/>
              <a:gd name="connsiteY26" fmla="*/ 289831 h 2948047"/>
              <a:gd name="connsiteX27" fmla="*/ 2849030 w 3313402"/>
              <a:gd name="connsiteY27" fmla="*/ 319166 h 2948047"/>
              <a:gd name="connsiteX28" fmla="*/ 2871324 w 3313402"/>
              <a:gd name="connsiteY28" fmla="*/ 347327 h 2948047"/>
              <a:gd name="connsiteX29" fmla="*/ 2894793 w 3313402"/>
              <a:gd name="connsiteY29" fmla="*/ 374315 h 2948047"/>
              <a:gd name="connsiteX30" fmla="*/ 2921781 w 3313402"/>
              <a:gd name="connsiteY30" fmla="*/ 397785 h 2948047"/>
              <a:gd name="connsiteX31" fmla="*/ 2947597 w 3313402"/>
              <a:gd name="connsiteY31" fmla="*/ 418906 h 2948047"/>
              <a:gd name="connsiteX32" fmla="*/ 2976931 w 3313402"/>
              <a:gd name="connsiteY32" fmla="*/ 435332 h 2948047"/>
              <a:gd name="connsiteX33" fmla="*/ 3008614 w 3313402"/>
              <a:gd name="connsiteY33" fmla="*/ 449413 h 2948047"/>
              <a:gd name="connsiteX34" fmla="*/ 3042641 w 3313402"/>
              <a:gd name="connsiteY34" fmla="*/ 461147 h 2948047"/>
              <a:gd name="connsiteX35" fmla="*/ 3077843 w 3313402"/>
              <a:gd name="connsiteY35" fmla="*/ 471708 h 2948047"/>
              <a:gd name="connsiteX36" fmla="*/ 3113046 w 3313402"/>
              <a:gd name="connsiteY36" fmla="*/ 481096 h 2948047"/>
              <a:gd name="connsiteX37" fmla="*/ 3149422 w 3313402"/>
              <a:gd name="connsiteY37" fmla="*/ 490483 h 2948047"/>
              <a:gd name="connsiteX38" fmla="*/ 3183450 w 3313402"/>
              <a:gd name="connsiteY38" fmla="*/ 501044 h 2948047"/>
              <a:gd name="connsiteX39" fmla="*/ 3217478 w 3313402"/>
              <a:gd name="connsiteY39" fmla="*/ 512777 h 2948047"/>
              <a:gd name="connsiteX40" fmla="*/ 3249161 w 3313402"/>
              <a:gd name="connsiteY40" fmla="*/ 526859 h 2948047"/>
              <a:gd name="connsiteX41" fmla="*/ 3277323 w 3313402"/>
              <a:gd name="connsiteY41" fmla="*/ 544460 h 2948047"/>
              <a:gd name="connsiteX42" fmla="*/ 3303139 w 3313402"/>
              <a:gd name="connsiteY42" fmla="*/ 565581 h 2948047"/>
              <a:gd name="connsiteX43" fmla="*/ 3313402 w 3313402"/>
              <a:gd name="connsiteY43" fmla="*/ 578126 h 2948047"/>
              <a:gd name="connsiteX44" fmla="*/ 3313402 w 3313402"/>
              <a:gd name="connsiteY44" fmla="*/ 2948047 h 2948047"/>
              <a:gd name="connsiteX45" fmla="*/ 422306 w 3313402"/>
              <a:gd name="connsiteY45" fmla="*/ 2948047 h 2948047"/>
              <a:gd name="connsiteX46" fmla="*/ 420079 w 3313402"/>
              <a:gd name="connsiteY46" fmla="*/ 2944070 h 2948047"/>
              <a:gd name="connsiteX47" fmla="*/ 398960 w 3313402"/>
              <a:gd name="connsiteY47" fmla="*/ 2918255 h 2948047"/>
              <a:gd name="connsiteX48" fmla="*/ 375490 w 3313402"/>
              <a:gd name="connsiteY48" fmla="*/ 2891267 h 2948047"/>
              <a:gd name="connsiteX49" fmla="*/ 348502 w 3313402"/>
              <a:gd name="connsiteY49" fmla="*/ 2867799 h 2948047"/>
              <a:gd name="connsiteX50" fmla="*/ 319166 w 3313402"/>
              <a:gd name="connsiteY50" fmla="*/ 2845505 h 2948047"/>
              <a:gd name="connsiteX51" fmla="*/ 289832 w 3313402"/>
              <a:gd name="connsiteY51" fmla="*/ 2823210 h 2948047"/>
              <a:gd name="connsiteX52" fmla="*/ 260497 w 3313402"/>
              <a:gd name="connsiteY52" fmla="*/ 2800916 h 2948047"/>
              <a:gd name="connsiteX53" fmla="*/ 232334 w 3313402"/>
              <a:gd name="connsiteY53" fmla="*/ 2778620 h 2948047"/>
              <a:gd name="connsiteX54" fmla="*/ 205346 w 3313402"/>
              <a:gd name="connsiteY54" fmla="*/ 2753979 h 2948047"/>
              <a:gd name="connsiteX55" fmla="*/ 181878 w 3313402"/>
              <a:gd name="connsiteY55" fmla="*/ 2729338 h 2948047"/>
              <a:gd name="connsiteX56" fmla="*/ 161931 w 3313402"/>
              <a:gd name="connsiteY56" fmla="*/ 2701176 h 2948047"/>
              <a:gd name="connsiteX57" fmla="*/ 146677 w 3313402"/>
              <a:gd name="connsiteY57" fmla="*/ 2671841 h 2948047"/>
              <a:gd name="connsiteX58" fmla="*/ 136116 w 3313402"/>
              <a:gd name="connsiteY58" fmla="*/ 2636640 h 2948047"/>
              <a:gd name="connsiteX59" fmla="*/ 131422 w 3313402"/>
              <a:gd name="connsiteY59" fmla="*/ 2600264 h 2948047"/>
              <a:gd name="connsiteX60" fmla="*/ 130248 w 3313402"/>
              <a:gd name="connsiteY60" fmla="*/ 2562713 h 2948047"/>
              <a:gd name="connsiteX61" fmla="*/ 133769 w 3313402"/>
              <a:gd name="connsiteY61" fmla="*/ 2522818 h 2948047"/>
              <a:gd name="connsiteX62" fmla="*/ 138462 w 3313402"/>
              <a:gd name="connsiteY62" fmla="*/ 2482923 h 2948047"/>
              <a:gd name="connsiteX63" fmla="*/ 144329 w 3313402"/>
              <a:gd name="connsiteY63" fmla="*/ 2443026 h 2948047"/>
              <a:gd name="connsiteX64" fmla="*/ 149023 w 3313402"/>
              <a:gd name="connsiteY64" fmla="*/ 2403131 h 2948047"/>
              <a:gd name="connsiteX65" fmla="*/ 151371 w 3313402"/>
              <a:gd name="connsiteY65" fmla="*/ 2363236 h 2948047"/>
              <a:gd name="connsiteX66" fmla="*/ 151371 w 3313402"/>
              <a:gd name="connsiteY66" fmla="*/ 2324513 h 2948047"/>
              <a:gd name="connsiteX67" fmla="*/ 146677 w 3313402"/>
              <a:gd name="connsiteY67" fmla="*/ 2288138 h 2948047"/>
              <a:gd name="connsiteX68" fmla="*/ 137289 w 3313402"/>
              <a:gd name="connsiteY68" fmla="*/ 2251763 h 2948047"/>
              <a:gd name="connsiteX69" fmla="*/ 123208 w 3313402"/>
              <a:gd name="connsiteY69" fmla="*/ 2217733 h 2948047"/>
              <a:gd name="connsiteX70" fmla="*/ 105607 w 3313402"/>
              <a:gd name="connsiteY70" fmla="*/ 2182531 h 2948047"/>
              <a:gd name="connsiteX71" fmla="*/ 85659 w 3313402"/>
              <a:gd name="connsiteY71" fmla="*/ 2147330 h 2948047"/>
              <a:gd name="connsiteX72" fmla="*/ 64538 w 3313402"/>
              <a:gd name="connsiteY72" fmla="*/ 2112127 h 2948047"/>
              <a:gd name="connsiteX73" fmla="*/ 44590 w 3313402"/>
              <a:gd name="connsiteY73" fmla="*/ 2078098 h 2948047"/>
              <a:gd name="connsiteX74" fmla="*/ 26988 w 3313402"/>
              <a:gd name="connsiteY74" fmla="*/ 2041723 h 2948047"/>
              <a:gd name="connsiteX75" fmla="*/ 12908 w 3313402"/>
              <a:gd name="connsiteY75" fmla="*/ 2006521 h 2948047"/>
              <a:gd name="connsiteX76" fmla="*/ 3521 w 3313402"/>
              <a:gd name="connsiteY76" fmla="*/ 1970145 h 2948047"/>
              <a:gd name="connsiteX77" fmla="*/ 0 w 3313402"/>
              <a:gd name="connsiteY77" fmla="*/ 1932596 h 2948047"/>
              <a:gd name="connsiteX78" fmla="*/ 3521 w 3313402"/>
              <a:gd name="connsiteY78" fmla="*/ 1895048 h 2948047"/>
              <a:gd name="connsiteX79" fmla="*/ 12908 w 3313402"/>
              <a:gd name="connsiteY79" fmla="*/ 1858672 h 2948047"/>
              <a:gd name="connsiteX80" fmla="*/ 26988 w 3313402"/>
              <a:gd name="connsiteY80" fmla="*/ 1823470 h 2948047"/>
              <a:gd name="connsiteX81" fmla="*/ 44590 w 3313402"/>
              <a:gd name="connsiteY81" fmla="*/ 1787095 h 2948047"/>
              <a:gd name="connsiteX82" fmla="*/ 64538 w 3313402"/>
              <a:gd name="connsiteY82" fmla="*/ 1753065 h 2948047"/>
              <a:gd name="connsiteX83" fmla="*/ 85659 w 3313402"/>
              <a:gd name="connsiteY83" fmla="*/ 1717864 h 2948047"/>
              <a:gd name="connsiteX84" fmla="*/ 105607 w 3313402"/>
              <a:gd name="connsiteY84" fmla="*/ 1682661 h 2948047"/>
              <a:gd name="connsiteX85" fmla="*/ 123208 w 3313402"/>
              <a:gd name="connsiteY85" fmla="*/ 1647460 h 2948047"/>
              <a:gd name="connsiteX86" fmla="*/ 137289 w 3313402"/>
              <a:gd name="connsiteY86" fmla="*/ 1613430 h 2948047"/>
              <a:gd name="connsiteX87" fmla="*/ 146677 w 3313402"/>
              <a:gd name="connsiteY87" fmla="*/ 1577054 h 2948047"/>
              <a:gd name="connsiteX88" fmla="*/ 151371 w 3313402"/>
              <a:gd name="connsiteY88" fmla="*/ 1540680 h 2948047"/>
              <a:gd name="connsiteX89" fmla="*/ 151371 w 3313402"/>
              <a:gd name="connsiteY89" fmla="*/ 1501958 h 2948047"/>
              <a:gd name="connsiteX90" fmla="*/ 149023 w 3313402"/>
              <a:gd name="connsiteY90" fmla="*/ 1462061 h 2948047"/>
              <a:gd name="connsiteX91" fmla="*/ 144329 w 3313402"/>
              <a:gd name="connsiteY91" fmla="*/ 1422166 h 2948047"/>
              <a:gd name="connsiteX92" fmla="*/ 138462 w 3313402"/>
              <a:gd name="connsiteY92" fmla="*/ 1382269 h 2948047"/>
              <a:gd name="connsiteX93" fmla="*/ 133769 w 3313402"/>
              <a:gd name="connsiteY93" fmla="*/ 1342374 h 2948047"/>
              <a:gd name="connsiteX94" fmla="*/ 130248 w 3313402"/>
              <a:gd name="connsiteY94" fmla="*/ 1302479 h 2948047"/>
              <a:gd name="connsiteX95" fmla="*/ 131422 w 3313402"/>
              <a:gd name="connsiteY95" fmla="*/ 1264930 h 2948047"/>
              <a:gd name="connsiteX96" fmla="*/ 136116 w 3313402"/>
              <a:gd name="connsiteY96" fmla="*/ 1228554 h 2948047"/>
              <a:gd name="connsiteX97" fmla="*/ 146677 w 3313402"/>
              <a:gd name="connsiteY97" fmla="*/ 1193352 h 2948047"/>
              <a:gd name="connsiteX98" fmla="*/ 161931 w 3313402"/>
              <a:gd name="connsiteY98" fmla="*/ 1164017 h 2948047"/>
              <a:gd name="connsiteX99" fmla="*/ 181878 w 3313402"/>
              <a:gd name="connsiteY99" fmla="*/ 1135856 h 2948047"/>
              <a:gd name="connsiteX100" fmla="*/ 205346 w 3313402"/>
              <a:gd name="connsiteY100" fmla="*/ 1111214 h 2948047"/>
              <a:gd name="connsiteX101" fmla="*/ 232334 w 3313402"/>
              <a:gd name="connsiteY101" fmla="*/ 1086573 h 2948047"/>
              <a:gd name="connsiteX102" fmla="*/ 260497 w 3313402"/>
              <a:gd name="connsiteY102" fmla="*/ 1064277 h 2948047"/>
              <a:gd name="connsiteX103" fmla="*/ 289832 w 3313402"/>
              <a:gd name="connsiteY103" fmla="*/ 1041982 h 2948047"/>
              <a:gd name="connsiteX104" fmla="*/ 319166 w 3313402"/>
              <a:gd name="connsiteY104" fmla="*/ 1019688 h 2948047"/>
              <a:gd name="connsiteX105" fmla="*/ 348502 w 3313402"/>
              <a:gd name="connsiteY105" fmla="*/ 997393 h 2948047"/>
              <a:gd name="connsiteX106" fmla="*/ 375490 w 3313402"/>
              <a:gd name="connsiteY106" fmla="*/ 973926 h 2948047"/>
              <a:gd name="connsiteX107" fmla="*/ 398960 w 3313402"/>
              <a:gd name="connsiteY107" fmla="*/ 946938 h 2948047"/>
              <a:gd name="connsiteX108" fmla="*/ 420079 w 3313402"/>
              <a:gd name="connsiteY108" fmla="*/ 921122 h 2948047"/>
              <a:gd name="connsiteX109" fmla="*/ 436507 w 3313402"/>
              <a:gd name="connsiteY109" fmla="*/ 891788 h 2948047"/>
              <a:gd name="connsiteX110" fmla="*/ 450588 w 3313402"/>
              <a:gd name="connsiteY110" fmla="*/ 860106 h 2948047"/>
              <a:gd name="connsiteX111" fmla="*/ 462322 w 3313402"/>
              <a:gd name="connsiteY111" fmla="*/ 826076 h 2948047"/>
              <a:gd name="connsiteX112" fmla="*/ 472883 w 3313402"/>
              <a:gd name="connsiteY112" fmla="*/ 790874 h 2948047"/>
              <a:gd name="connsiteX113" fmla="*/ 482271 w 3313402"/>
              <a:gd name="connsiteY113" fmla="*/ 755672 h 2948047"/>
              <a:gd name="connsiteX114" fmla="*/ 491658 w 3313402"/>
              <a:gd name="connsiteY114" fmla="*/ 719297 h 2948047"/>
              <a:gd name="connsiteX115" fmla="*/ 502219 w 3313402"/>
              <a:gd name="connsiteY115" fmla="*/ 685268 h 2948047"/>
              <a:gd name="connsiteX116" fmla="*/ 513952 w 3313402"/>
              <a:gd name="connsiteY116" fmla="*/ 651238 h 2948047"/>
              <a:gd name="connsiteX117" fmla="*/ 528034 w 3313402"/>
              <a:gd name="connsiteY117" fmla="*/ 619558 h 2948047"/>
              <a:gd name="connsiteX118" fmla="*/ 545635 w 3313402"/>
              <a:gd name="connsiteY118" fmla="*/ 591396 h 2948047"/>
              <a:gd name="connsiteX119" fmla="*/ 566755 w 3313402"/>
              <a:gd name="connsiteY119" fmla="*/ 565581 h 2948047"/>
              <a:gd name="connsiteX120" fmla="*/ 592570 w 3313402"/>
              <a:gd name="connsiteY120" fmla="*/ 544460 h 2948047"/>
              <a:gd name="connsiteX121" fmla="*/ 620733 w 3313402"/>
              <a:gd name="connsiteY121" fmla="*/ 526859 h 2948047"/>
              <a:gd name="connsiteX122" fmla="*/ 652413 w 3313402"/>
              <a:gd name="connsiteY122" fmla="*/ 512777 h 2948047"/>
              <a:gd name="connsiteX123" fmla="*/ 686443 w 3313402"/>
              <a:gd name="connsiteY123" fmla="*/ 501044 h 2948047"/>
              <a:gd name="connsiteX124" fmla="*/ 720472 w 3313402"/>
              <a:gd name="connsiteY124" fmla="*/ 490483 h 2948047"/>
              <a:gd name="connsiteX125" fmla="*/ 756848 w 3313402"/>
              <a:gd name="connsiteY125" fmla="*/ 481096 h 2948047"/>
              <a:gd name="connsiteX126" fmla="*/ 792049 w 3313402"/>
              <a:gd name="connsiteY126" fmla="*/ 471708 h 2948047"/>
              <a:gd name="connsiteX127" fmla="*/ 827252 w 3313402"/>
              <a:gd name="connsiteY127" fmla="*/ 461147 h 2948047"/>
              <a:gd name="connsiteX128" fmla="*/ 861280 w 3313402"/>
              <a:gd name="connsiteY128" fmla="*/ 449413 h 2948047"/>
              <a:gd name="connsiteX129" fmla="*/ 892962 w 3313402"/>
              <a:gd name="connsiteY129" fmla="*/ 435332 h 2948047"/>
              <a:gd name="connsiteX130" fmla="*/ 922297 w 3313402"/>
              <a:gd name="connsiteY130" fmla="*/ 418906 h 2948047"/>
              <a:gd name="connsiteX131" fmla="*/ 948112 w 3313402"/>
              <a:gd name="connsiteY131" fmla="*/ 397785 h 2948047"/>
              <a:gd name="connsiteX132" fmla="*/ 975101 w 3313402"/>
              <a:gd name="connsiteY132" fmla="*/ 374315 h 2948047"/>
              <a:gd name="connsiteX133" fmla="*/ 998569 w 3313402"/>
              <a:gd name="connsiteY133" fmla="*/ 347327 h 2948047"/>
              <a:gd name="connsiteX134" fmla="*/ 1020864 w 3313402"/>
              <a:gd name="connsiteY134" fmla="*/ 319166 h 2948047"/>
              <a:gd name="connsiteX135" fmla="*/ 1043158 w 3313402"/>
              <a:gd name="connsiteY135" fmla="*/ 289831 h 2948047"/>
              <a:gd name="connsiteX136" fmla="*/ 1065453 w 3313402"/>
              <a:gd name="connsiteY136" fmla="*/ 260495 h 2948047"/>
              <a:gd name="connsiteX137" fmla="*/ 1087747 w 3313402"/>
              <a:gd name="connsiteY137" fmla="*/ 232334 h 2948047"/>
              <a:gd name="connsiteX138" fmla="*/ 1112390 w 3313402"/>
              <a:gd name="connsiteY138" fmla="*/ 205346 h 2948047"/>
              <a:gd name="connsiteX139" fmla="*/ 1137030 w 3313402"/>
              <a:gd name="connsiteY139" fmla="*/ 181878 h 2948047"/>
              <a:gd name="connsiteX140" fmla="*/ 1165193 w 3313402"/>
              <a:gd name="connsiteY140" fmla="*/ 161930 h 2948047"/>
              <a:gd name="connsiteX141" fmla="*/ 1194528 w 3313402"/>
              <a:gd name="connsiteY141" fmla="*/ 146675 h 2948047"/>
              <a:gd name="connsiteX142" fmla="*/ 1229731 w 3313402"/>
              <a:gd name="connsiteY142" fmla="*/ 136115 h 2948047"/>
              <a:gd name="connsiteX143" fmla="*/ 1266106 w 3313402"/>
              <a:gd name="connsiteY143" fmla="*/ 131421 h 2948047"/>
              <a:gd name="connsiteX144" fmla="*/ 1303654 w 3313402"/>
              <a:gd name="connsiteY144" fmla="*/ 130247 h 2948047"/>
              <a:gd name="connsiteX145" fmla="*/ 1343549 w 3313402"/>
              <a:gd name="connsiteY145" fmla="*/ 133769 h 2948047"/>
              <a:gd name="connsiteX146" fmla="*/ 1383446 w 3313402"/>
              <a:gd name="connsiteY146" fmla="*/ 138462 h 2948047"/>
              <a:gd name="connsiteX147" fmla="*/ 1423342 w 3313402"/>
              <a:gd name="connsiteY147" fmla="*/ 144329 h 2948047"/>
              <a:gd name="connsiteX148" fmla="*/ 1463237 w 3313402"/>
              <a:gd name="connsiteY148" fmla="*/ 149023 h 2948047"/>
              <a:gd name="connsiteX149" fmla="*/ 1503133 w 3313402"/>
              <a:gd name="connsiteY149" fmla="*/ 151369 h 2948047"/>
              <a:gd name="connsiteX150" fmla="*/ 1541856 w 3313402"/>
              <a:gd name="connsiteY150" fmla="*/ 151369 h 2948047"/>
              <a:gd name="connsiteX151" fmla="*/ 1578232 w 3313402"/>
              <a:gd name="connsiteY151" fmla="*/ 146675 h 2948047"/>
              <a:gd name="connsiteX152" fmla="*/ 1614608 w 3313402"/>
              <a:gd name="connsiteY152" fmla="*/ 137288 h 2948047"/>
              <a:gd name="connsiteX153" fmla="*/ 1649810 w 3313402"/>
              <a:gd name="connsiteY153" fmla="*/ 123208 h 2948047"/>
              <a:gd name="connsiteX154" fmla="*/ 1685011 w 3313402"/>
              <a:gd name="connsiteY154" fmla="*/ 104433 h 2948047"/>
              <a:gd name="connsiteX155" fmla="*/ 1720214 w 3313402"/>
              <a:gd name="connsiteY155" fmla="*/ 85659 h 2948047"/>
              <a:gd name="connsiteX156" fmla="*/ 1755415 w 3313402"/>
              <a:gd name="connsiteY156" fmla="*/ 64537 h 2948047"/>
              <a:gd name="connsiteX157" fmla="*/ 1789445 w 3313402"/>
              <a:gd name="connsiteY157" fmla="*/ 44589 h 2948047"/>
              <a:gd name="connsiteX158" fmla="*/ 1825821 w 3313402"/>
              <a:gd name="connsiteY158" fmla="*/ 26988 h 2948047"/>
              <a:gd name="connsiteX159" fmla="*/ 1861022 w 3313402"/>
              <a:gd name="connsiteY159" fmla="*/ 12907 h 2948047"/>
              <a:gd name="connsiteX160" fmla="*/ 1897398 w 3313402"/>
              <a:gd name="connsiteY160" fmla="*/ 3519 h 294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3313402" h="2948047">
                <a:moveTo>
                  <a:pt x="1934947" y="0"/>
                </a:moveTo>
                <a:lnTo>
                  <a:pt x="1972495" y="3519"/>
                </a:lnTo>
                <a:lnTo>
                  <a:pt x="2008871" y="12907"/>
                </a:lnTo>
                <a:lnTo>
                  <a:pt x="2044074" y="26988"/>
                </a:lnTo>
                <a:lnTo>
                  <a:pt x="2080448" y="44589"/>
                </a:lnTo>
                <a:lnTo>
                  <a:pt x="2114478" y="64537"/>
                </a:lnTo>
                <a:lnTo>
                  <a:pt x="2149681" y="85659"/>
                </a:lnTo>
                <a:lnTo>
                  <a:pt x="2184882" y="104433"/>
                </a:lnTo>
                <a:lnTo>
                  <a:pt x="2220084" y="123208"/>
                </a:lnTo>
                <a:lnTo>
                  <a:pt x="2254113" y="137288"/>
                </a:lnTo>
                <a:lnTo>
                  <a:pt x="2291662" y="146675"/>
                </a:lnTo>
                <a:lnTo>
                  <a:pt x="2328037" y="151369"/>
                </a:lnTo>
                <a:lnTo>
                  <a:pt x="2366759" y="151369"/>
                </a:lnTo>
                <a:lnTo>
                  <a:pt x="2406656" y="149023"/>
                </a:lnTo>
                <a:lnTo>
                  <a:pt x="2446551" y="144329"/>
                </a:lnTo>
                <a:lnTo>
                  <a:pt x="2486448" y="138462"/>
                </a:lnTo>
                <a:lnTo>
                  <a:pt x="2526343" y="133769"/>
                </a:lnTo>
                <a:lnTo>
                  <a:pt x="2566239" y="130247"/>
                </a:lnTo>
                <a:lnTo>
                  <a:pt x="2603787" y="131421"/>
                </a:lnTo>
                <a:lnTo>
                  <a:pt x="2640163" y="136115"/>
                </a:lnTo>
                <a:lnTo>
                  <a:pt x="2675366" y="146675"/>
                </a:lnTo>
                <a:lnTo>
                  <a:pt x="2704702" y="161930"/>
                </a:lnTo>
                <a:lnTo>
                  <a:pt x="2732862" y="181878"/>
                </a:lnTo>
                <a:lnTo>
                  <a:pt x="2757504" y="205346"/>
                </a:lnTo>
                <a:lnTo>
                  <a:pt x="2782146" y="232334"/>
                </a:lnTo>
                <a:lnTo>
                  <a:pt x="2804440" y="260495"/>
                </a:lnTo>
                <a:lnTo>
                  <a:pt x="2826735" y="289831"/>
                </a:lnTo>
                <a:lnTo>
                  <a:pt x="2849030" y="319166"/>
                </a:lnTo>
                <a:lnTo>
                  <a:pt x="2871324" y="347327"/>
                </a:lnTo>
                <a:lnTo>
                  <a:pt x="2894793" y="374315"/>
                </a:lnTo>
                <a:lnTo>
                  <a:pt x="2921781" y="397785"/>
                </a:lnTo>
                <a:lnTo>
                  <a:pt x="2947597" y="418906"/>
                </a:lnTo>
                <a:lnTo>
                  <a:pt x="2976931" y="435332"/>
                </a:lnTo>
                <a:lnTo>
                  <a:pt x="3008614" y="449413"/>
                </a:lnTo>
                <a:lnTo>
                  <a:pt x="3042641" y="461147"/>
                </a:lnTo>
                <a:lnTo>
                  <a:pt x="3077843" y="471708"/>
                </a:lnTo>
                <a:lnTo>
                  <a:pt x="3113046" y="481096"/>
                </a:lnTo>
                <a:lnTo>
                  <a:pt x="3149422" y="490483"/>
                </a:lnTo>
                <a:lnTo>
                  <a:pt x="3183450" y="501044"/>
                </a:lnTo>
                <a:lnTo>
                  <a:pt x="3217478" y="512777"/>
                </a:lnTo>
                <a:lnTo>
                  <a:pt x="3249161" y="526859"/>
                </a:lnTo>
                <a:lnTo>
                  <a:pt x="3277323" y="544460"/>
                </a:lnTo>
                <a:lnTo>
                  <a:pt x="3303139" y="565581"/>
                </a:lnTo>
                <a:lnTo>
                  <a:pt x="3313402" y="578126"/>
                </a:lnTo>
                <a:lnTo>
                  <a:pt x="3313402" y="2948047"/>
                </a:lnTo>
                <a:lnTo>
                  <a:pt x="422306" y="2948047"/>
                </a:lnTo>
                <a:lnTo>
                  <a:pt x="420079" y="2944070"/>
                </a:lnTo>
                <a:lnTo>
                  <a:pt x="398960" y="2918255"/>
                </a:lnTo>
                <a:lnTo>
                  <a:pt x="375490" y="2891267"/>
                </a:lnTo>
                <a:lnTo>
                  <a:pt x="348502" y="2867799"/>
                </a:lnTo>
                <a:lnTo>
                  <a:pt x="319166" y="2845505"/>
                </a:lnTo>
                <a:lnTo>
                  <a:pt x="289832" y="2823210"/>
                </a:lnTo>
                <a:lnTo>
                  <a:pt x="260497" y="2800916"/>
                </a:lnTo>
                <a:lnTo>
                  <a:pt x="232334" y="2778620"/>
                </a:lnTo>
                <a:lnTo>
                  <a:pt x="205346" y="2753979"/>
                </a:lnTo>
                <a:lnTo>
                  <a:pt x="181878" y="2729338"/>
                </a:lnTo>
                <a:lnTo>
                  <a:pt x="161931" y="2701176"/>
                </a:lnTo>
                <a:lnTo>
                  <a:pt x="146677" y="2671841"/>
                </a:lnTo>
                <a:lnTo>
                  <a:pt x="136116" y="2636640"/>
                </a:lnTo>
                <a:lnTo>
                  <a:pt x="131422" y="2600264"/>
                </a:lnTo>
                <a:lnTo>
                  <a:pt x="130248" y="2562713"/>
                </a:lnTo>
                <a:lnTo>
                  <a:pt x="133769" y="2522818"/>
                </a:lnTo>
                <a:lnTo>
                  <a:pt x="138462" y="2482923"/>
                </a:lnTo>
                <a:lnTo>
                  <a:pt x="144329" y="2443026"/>
                </a:lnTo>
                <a:lnTo>
                  <a:pt x="149023" y="2403131"/>
                </a:lnTo>
                <a:lnTo>
                  <a:pt x="151371" y="2363236"/>
                </a:lnTo>
                <a:lnTo>
                  <a:pt x="151371" y="2324513"/>
                </a:lnTo>
                <a:lnTo>
                  <a:pt x="146677" y="2288138"/>
                </a:lnTo>
                <a:lnTo>
                  <a:pt x="137289" y="2251763"/>
                </a:lnTo>
                <a:lnTo>
                  <a:pt x="123208" y="2217733"/>
                </a:lnTo>
                <a:lnTo>
                  <a:pt x="105607" y="2182531"/>
                </a:lnTo>
                <a:lnTo>
                  <a:pt x="85659" y="2147330"/>
                </a:lnTo>
                <a:lnTo>
                  <a:pt x="64538" y="2112127"/>
                </a:lnTo>
                <a:lnTo>
                  <a:pt x="44590" y="2078098"/>
                </a:lnTo>
                <a:lnTo>
                  <a:pt x="26988" y="2041723"/>
                </a:lnTo>
                <a:lnTo>
                  <a:pt x="12908" y="2006521"/>
                </a:lnTo>
                <a:lnTo>
                  <a:pt x="3521" y="1970145"/>
                </a:lnTo>
                <a:lnTo>
                  <a:pt x="0" y="1932596"/>
                </a:lnTo>
                <a:lnTo>
                  <a:pt x="3521" y="1895048"/>
                </a:lnTo>
                <a:lnTo>
                  <a:pt x="12908" y="1858672"/>
                </a:lnTo>
                <a:lnTo>
                  <a:pt x="26988" y="1823470"/>
                </a:lnTo>
                <a:lnTo>
                  <a:pt x="44590" y="1787095"/>
                </a:lnTo>
                <a:lnTo>
                  <a:pt x="64538" y="1753065"/>
                </a:lnTo>
                <a:lnTo>
                  <a:pt x="85659" y="1717864"/>
                </a:lnTo>
                <a:lnTo>
                  <a:pt x="105607" y="1682661"/>
                </a:lnTo>
                <a:lnTo>
                  <a:pt x="123208" y="1647460"/>
                </a:lnTo>
                <a:lnTo>
                  <a:pt x="137289" y="1613430"/>
                </a:lnTo>
                <a:lnTo>
                  <a:pt x="146677" y="1577054"/>
                </a:lnTo>
                <a:lnTo>
                  <a:pt x="151371" y="1540680"/>
                </a:lnTo>
                <a:lnTo>
                  <a:pt x="151371" y="1501958"/>
                </a:lnTo>
                <a:lnTo>
                  <a:pt x="149023" y="1462061"/>
                </a:lnTo>
                <a:lnTo>
                  <a:pt x="144329" y="1422166"/>
                </a:lnTo>
                <a:lnTo>
                  <a:pt x="138462" y="1382269"/>
                </a:lnTo>
                <a:lnTo>
                  <a:pt x="133769" y="1342374"/>
                </a:lnTo>
                <a:lnTo>
                  <a:pt x="130248" y="1302479"/>
                </a:lnTo>
                <a:lnTo>
                  <a:pt x="131422" y="1264930"/>
                </a:lnTo>
                <a:lnTo>
                  <a:pt x="136116" y="1228554"/>
                </a:lnTo>
                <a:lnTo>
                  <a:pt x="146677" y="1193352"/>
                </a:lnTo>
                <a:lnTo>
                  <a:pt x="161931" y="1164017"/>
                </a:lnTo>
                <a:lnTo>
                  <a:pt x="181878" y="1135856"/>
                </a:lnTo>
                <a:lnTo>
                  <a:pt x="205346" y="1111214"/>
                </a:lnTo>
                <a:lnTo>
                  <a:pt x="232334" y="1086573"/>
                </a:lnTo>
                <a:lnTo>
                  <a:pt x="260497" y="1064277"/>
                </a:lnTo>
                <a:lnTo>
                  <a:pt x="289832" y="1041982"/>
                </a:lnTo>
                <a:lnTo>
                  <a:pt x="319166" y="1019688"/>
                </a:lnTo>
                <a:lnTo>
                  <a:pt x="348502" y="997393"/>
                </a:lnTo>
                <a:lnTo>
                  <a:pt x="375490" y="973926"/>
                </a:lnTo>
                <a:lnTo>
                  <a:pt x="398960" y="946938"/>
                </a:lnTo>
                <a:lnTo>
                  <a:pt x="420079" y="921122"/>
                </a:lnTo>
                <a:lnTo>
                  <a:pt x="436507" y="891788"/>
                </a:lnTo>
                <a:lnTo>
                  <a:pt x="450588" y="860106"/>
                </a:lnTo>
                <a:lnTo>
                  <a:pt x="462322" y="826076"/>
                </a:lnTo>
                <a:lnTo>
                  <a:pt x="472883" y="790874"/>
                </a:lnTo>
                <a:lnTo>
                  <a:pt x="482271" y="755672"/>
                </a:lnTo>
                <a:lnTo>
                  <a:pt x="491658" y="719297"/>
                </a:lnTo>
                <a:lnTo>
                  <a:pt x="502219" y="685268"/>
                </a:lnTo>
                <a:lnTo>
                  <a:pt x="513952" y="651238"/>
                </a:lnTo>
                <a:lnTo>
                  <a:pt x="528034" y="619558"/>
                </a:lnTo>
                <a:lnTo>
                  <a:pt x="545635" y="591396"/>
                </a:lnTo>
                <a:lnTo>
                  <a:pt x="566755" y="565581"/>
                </a:lnTo>
                <a:lnTo>
                  <a:pt x="592570" y="544460"/>
                </a:lnTo>
                <a:lnTo>
                  <a:pt x="620733" y="526859"/>
                </a:lnTo>
                <a:lnTo>
                  <a:pt x="652413" y="512777"/>
                </a:lnTo>
                <a:lnTo>
                  <a:pt x="686443" y="501044"/>
                </a:lnTo>
                <a:lnTo>
                  <a:pt x="720472" y="490483"/>
                </a:lnTo>
                <a:lnTo>
                  <a:pt x="756848" y="481096"/>
                </a:lnTo>
                <a:lnTo>
                  <a:pt x="792049" y="471708"/>
                </a:lnTo>
                <a:lnTo>
                  <a:pt x="827252" y="461147"/>
                </a:lnTo>
                <a:lnTo>
                  <a:pt x="861280" y="449413"/>
                </a:lnTo>
                <a:lnTo>
                  <a:pt x="892962" y="435332"/>
                </a:lnTo>
                <a:lnTo>
                  <a:pt x="922297" y="418906"/>
                </a:lnTo>
                <a:lnTo>
                  <a:pt x="948112" y="397785"/>
                </a:lnTo>
                <a:lnTo>
                  <a:pt x="975101" y="374315"/>
                </a:lnTo>
                <a:lnTo>
                  <a:pt x="998569" y="347327"/>
                </a:lnTo>
                <a:lnTo>
                  <a:pt x="1020864" y="319166"/>
                </a:lnTo>
                <a:lnTo>
                  <a:pt x="1043158" y="289831"/>
                </a:lnTo>
                <a:lnTo>
                  <a:pt x="1065453" y="260495"/>
                </a:lnTo>
                <a:lnTo>
                  <a:pt x="1087747" y="232334"/>
                </a:lnTo>
                <a:lnTo>
                  <a:pt x="1112390" y="205346"/>
                </a:lnTo>
                <a:lnTo>
                  <a:pt x="1137030" y="181878"/>
                </a:lnTo>
                <a:lnTo>
                  <a:pt x="1165193" y="161930"/>
                </a:lnTo>
                <a:lnTo>
                  <a:pt x="1194528" y="146675"/>
                </a:lnTo>
                <a:lnTo>
                  <a:pt x="1229731" y="136115"/>
                </a:lnTo>
                <a:lnTo>
                  <a:pt x="1266106" y="131421"/>
                </a:lnTo>
                <a:lnTo>
                  <a:pt x="1303654" y="130247"/>
                </a:lnTo>
                <a:lnTo>
                  <a:pt x="1343549" y="133769"/>
                </a:lnTo>
                <a:lnTo>
                  <a:pt x="1383446" y="138462"/>
                </a:lnTo>
                <a:lnTo>
                  <a:pt x="1423342" y="144329"/>
                </a:lnTo>
                <a:lnTo>
                  <a:pt x="1463237" y="149023"/>
                </a:lnTo>
                <a:lnTo>
                  <a:pt x="1503133" y="151369"/>
                </a:lnTo>
                <a:lnTo>
                  <a:pt x="1541856" y="151369"/>
                </a:lnTo>
                <a:lnTo>
                  <a:pt x="1578232" y="146675"/>
                </a:lnTo>
                <a:lnTo>
                  <a:pt x="1614608" y="137288"/>
                </a:lnTo>
                <a:lnTo>
                  <a:pt x="1649810" y="123208"/>
                </a:lnTo>
                <a:lnTo>
                  <a:pt x="1685011" y="104433"/>
                </a:lnTo>
                <a:lnTo>
                  <a:pt x="1720214" y="85659"/>
                </a:lnTo>
                <a:lnTo>
                  <a:pt x="1755415" y="64537"/>
                </a:lnTo>
                <a:lnTo>
                  <a:pt x="1789445" y="44589"/>
                </a:lnTo>
                <a:lnTo>
                  <a:pt x="1825821" y="26988"/>
                </a:lnTo>
                <a:lnTo>
                  <a:pt x="1861022" y="12907"/>
                </a:lnTo>
                <a:lnTo>
                  <a:pt x="1897398" y="351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magine 4" descr="Immagine che contiene testo, clipart, grafica vettoriale&#10;&#10;Descrizione generata automaticamente">
            <a:extLst>
              <a:ext uri="{FF2B5EF4-FFF2-40B4-BE49-F238E27FC236}">
                <a16:creationId xmlns:a16="http://schemas.microsoft.com/office/drawing/2014/main" id="{F2DF3CD9-4F60-46EF-8BC2-529B98FD4C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02" r="10180" b="-1"/>
          <a:stretch/>
        </p:blipFill>
        <p:spPr>
          <a:xfrm>
            <a:off x="8991066" y="4009105"/>
            <a:ext cx="3200935" cy="2848897"/>
          </a:xfrm>
          <a:custGeom>
            <a:avLst/>
            <a:gdLst/>
            <a:ahLst/>
            <a:cxnLst/>
            <a:rect l="l" t="t" r="r" b="b"/>
            <a:pathLst>
              <a:path w="3200935" h="2848897">
                <a:moveTo>
                  <a:pt x="1822480" y="0"/>
                </a:moveTo>
                <a:lnTo>
                  <a:pt x="1858100" y="3339"/>
                </a:lnTo>
                <a:lnTo>
                  <a:pt x="1892611" y="12245"/>
                </a:lnTo>
                <a:lnTo>
                  <a:pt x="1926007" y="25604"/>
                </a:lnTo>
                <a:lnTo>
                  <a:pt x="1960514" y="42302"/>
                </a:lnTo>
                <a:lnTo>
                  <a:pt x="1992798" y="61227"/>
                </a:lnTo>
                <a:lnTo>
                  <a:pt x="2026194" y="81264"/>
                </a:lnTo>
                <a:lnTo>
                  <a:pt x="2059589" y="99075"/>
                </a:lnTo>
                <a:lnTo>
                  <a:pt x="2092985" y="116887"/>
                </a:lnTo>
                <a:lnTo>
                  <a:pt x="2125268" y="130245"/>
                </a:lnTo>
                <a:lnTo>
                  <a:pt x="2160890" y="139150"/>
                </a:lnTo>
                <a:lnTo>
                  <a:pt x="2195399" y="143604"/>
                </a:lnTo>
                <a:lnTo>
                  <a:pt x="2232134" y="143604"/>
                </a:lnTo>
                <a:lnTo>
                  <a:pt x="2269983" y="141378"/>
                </a:lnTo>
                <a:lnTo>
                  <a:pt x="2307831" y="136924"/>
                </a:lnTo>
                <a:lnTo>
                  <a:pt x="2345681" y="131359"/>
                </a:lnTo>
                <a:lnTo>
                  <a:pt x="2383529" y="126906"/>
                </a:lnTo>
                <a:lnTo>
                  <a:pt x="2421378" y="123565"/>
                </a:lnTo>
                <a:lnTo>
                  <a:pt x="2456999" y="124678"/>
                </a:lnTo>
                <a:lnTo>
                  <a:pt x="2491507" y="129132"/>
                </a:lnTo>
                <a:lnTo>
                  <a:pt x="2524903" y="139150"/>
                </a:lnTo>
                <a:lnTo>
                  <a:pt x="2552734" y="153622"/>
                </a:lnTo>
                <a:lnTo>
                  <a:pt x="2579449" y="172547"/>
                </a:lnTo>
                <a:lnTo>
                  <a:pt x="2602827" y="194811"/>
                </a:lnTo>
                <a:lnTo>
                  <a:pt x="2626204" y="220414"/>
                </a:lnTo>
                <a:lnTo>
                  <a:pt x="2647355" y="247131"/>
                </a:lnTo>
                <a:lnTo>
                  <a:pt x="2668506" y="274961"/>
                </a:lnTo>
                <a:lnTo>
                  <a:pt x="2689656" y="302791"/>
                </a:lnTo>
                <a:lnTo>
                  <a:pt x="2710806" y="329509"/>
                </a:lnTo>
                <a:lnTo>
                  <a:pt x="2733071" y="355112"/>
                </a:lnTo>
                <a:lnTo>
                  <a:pt x="2758675" y="377377"/>
                </a:lnTo>
                <a:lnTo>
                  <a:pt x="2783165" y="397415"/>
                </a:lnTo>
                <a:lnTo>
                  <a:pt x="2810995" y="412999"/>
                </a:lnTo>
                <a:lnTo>
                  <a:pt x="2841051" y="426357"/>
                </a:lnTo>
                <a:lnTo>
                  <a:pt x="2873333" y="437489"/>
                </a:lnTo>
                <a:lnTo>
                  <a:pt x="2906728" y="447507"/>
                </a:lnTo>
                <a:lnTo>
                  <a:pt x="2940124" y="456413"/>
                </a:lnTo>
                <a:lnTo>
                  <a:pt x="2974633" y="465320"/>
                </a:lnTo>
                <a:lnTo>
                  <a:pt x="3006916" y="475338"/>
                </a:lnTo>
                <a:lnTo>
                  <a:pt x="3039197" y="486470"/>
                </a:lnTo>
                <a:lnTo>
                  <a:pt x="3069254" y="499829"/>
                </a:lnTo>
                <a:lnTo>
                  <a:pt x="3095972" y="516527"/>
                </a:lnTo>
                <a:lnTo>
                  <a:pt x="3120463" y="536565"/>
                </a:lnTo>
                <a:lnTo>
                  <a:pt x="3140498" y="561055"/>
                </a:lnTo>
                <a:lnTo>
                  <a:pt x="3157197" y="587772"/>
                </a:lnTo>
                <a:lnTo>
                  <a:pt x="3170555" y="617827"/>
                </a:lnTo>
                <a:lnTo>
                  <a:pt x="3181687" y="650112"/>
                </a:lnTo>
                <a:lnTo>
                  <a:pt x="3191705" y="682393"/>
                </a:lnTo>
                <a:lnTo>
                  <a:pt x="3200612" y="716904"/>
                </a:lnTo>
                <a:lnTo>
                  <a:pt x="3200935" y="718115"/>
                </a:lnTo>
                <a:lnTo>
                  <a:pt x="3200935" y="2848897"/>
                </a:lnTo>
                <a:lnTo>
                  <a:pt x="413394" y="2848897"/>
                </a:lnTo>
                <a:lnTo>
                  <a:pt x="400932" y="2820857"/>
                </a:lnTo>
                <a:lnTo>
                  <a:pt x="385348" y="2793028"/>
                </a:lnTo>
                <a:lnTo>
                  <a:pt x="365311" y="2768537"/>
                </a:lnTo>
                <a:lnTo>
                  <a:pt x="343046" y="2742933"/>
                </a:lnTo>
                <a:lnTo>
                  <a:pt x="317443" y="2720669"/>
                </a:lnTo>
                <a:lnTo>
                  <a:pt x="289612" y="2699519"/>
                </a:lnTo>
                <a:lnTo>
                  <a:pt x="261783" y="2678368"/>
                </a:lnTo>
                <a:lnTo>
                  <a:pt x="233954" y="2657218"/>
                </a:lnTo>
                <a:lnTo>
                  <a:pt x="207237" y="2636065"/>
                </a:lnTo>
                <a:lnTo>
                  <a:pt x="181633" y="2612689"/>
                </a:lnTo>
                <a:lnTo>
                  <a:pt x="159370" y="2589312"/>
                </a:lnTo>
                <a:lnTo>
                  <a:pt x="140446" y="2562594"/>
                </a:lnTo>
                <a:lnTo>
                  <a:pt x="125974" y="2534764"/>
                </a:lnTo>
                <a:lnTo>
                  <a:pt x="115956" y="2501370"/>
                </a:lnTo>
                <a:lnTo>
                  <a:pt x="111502" y="2466860"/>
                </a:lnTo>
                <a:lnTo>
                  <a:pt x="110388" y="2431236"/>
                </a:lnTo>
                <a:lnTo>
                  <a:pt x="113728" y="2393388"/>
                </a:lnTo>
                <a:lnTo>
                  <a:pt x="118182" y="2355539"/>
                </a:lnTo>
                <a:lnTo>
                  <a:pt x="123747" y="2317690"/>
                </a:lnTo>
                <a:lnTo>
                  <a:pt x="128200" y="2279842"/>
                </a:lnTo>
                <a:lnTo>
                  <a:pt x="130428" y="2241992"/>
                </a:lnTo>
                <a:lnTo>
                  <a:pt x="130428" y="2205256"/>
                </a:lnTo>
                <a:lnTo>
                  <a:pt x="125974" y="2170747"/>
                </a:lnTo>
                <a:lnTo>
                  <a:pt x="117069" y="2136238"/>
                </a:lnTo>
                <a:lnTo>
                  <a:pt x="103710" y="2103954"/>
                </a:lnTo>
                <a:lnTo>
                  <a:pt x="87012" y="2070559"/>
                </a:lnTo>
                <a:lnTo>
                  <a:pt x="68088" y="2037163"/>
                </a:lnTo>
                <a:lnTo>
                  <a:pt x="48051" y="2003766"/>
                </a:lnTo>
                <a:lnTo>
                  <a:pt x="29127" y="1971483"/>
                </a:lnTo>
                <a:lnTo>
                  <a:pt x="12427" y="1936974"/>
                </a:lnTo>
                <a:lnTo>
                  <a:pt x="0" y="1905903"/>
                </a:lnTo>
                <a:lnTo>
                  <a:pt x="0" y="1760990"/>
                </a:lnTo>
                <a:lnTo>
                  <a:pt x="12427" y="1729918"/>
                </a:lnTo>
                <a:lnTo>
                  <a:pt x="29127" y="1695410"/>
                </a:lnTo>
                <a:lnTo>
                  <a:pt x="48051" y="1663126"/>
                </a:lnTo>
                <a:lnTo>
                  <a:pt x="68088" y="1629730"/>
                </a:lnTo>
                <a:lnTo>
                  <a:pt x="87012" y="1596334"/>
                </a:lnTo>
                <a:lnTo>
                  <a:pt x="103710" y="1562938"/>
                </a:lnTo>
                <a:lnTo>
                  <a:pt x="117069" y="1530654"/>
                </a:lnTo>
                <a:lnTo>
                  <a:pt x="125974" y="1496145"/>
                </a:lnTo>
                <a:lnTo>
                  <a:pt x="130428" y="1461636"/>
                </a:lnTo>
                <a:lnTo>
                  <a:pt x="130428" y="1424901"/>
                </a:lnTo>
                <a:lnTo>
                  <a:pt x="128200" y="1387052"/>
                </a:lnTo>
                <a:lnTo>
                  <a:pt x="123747" y="1349203"/>
                </a:lnTo>
                <a:lnTo>
                  <a:pt x="118182" y="1311353"/>
                </a:lnTo>
                <a:lnTo>
                  <a:pt x="113728" y="1273505"/>
                </a:lnTo>
                <a:lnTo>
                  <a:pt x="110388" y="1235657"/>
                </a:lnTo>
                <a:lnTo>
                  <a:pt x="111502" y="1200034"/>
                </a:lnTo>
                <a:lnTo>
                  <a:pt x="115956" y="1165525"/>
                </a:lnTo>
                <a:lnTo>
                  <a:pt x="125974" y="1132128"/>
                </a:lnTo>
                <a:lnTo>
                  <a:pt x="140446" y="1104298"/>
                </a:lnTo>
                <a:lnTo>
                  <a:pt x="159370" y="1077582"/>
                </a:lnTo>
                <a:lnTo>
                  <a:pt x="181633" y="1054204"/>
                </a:lnTo>
                <a:lnTo>
                  <a:pt x="207237" y="1030827"/>
                </a:lnTo>
                <a:lnTo>
                  <a:pt x="233954" y="1009676"/>
                </a:lnTo>
                <a:lnTo>
                  <a:pt x="261783" y="988524"/>
                </a:lnTo>
                <a:lnTo>
                  <a:pt x="289612" y="967374"/>
                </a:lnTo>
                <a:lnTo>
                  <a:pt x="317443" y="946223"/>
                </a:lnTo>
                <a:lnTo>
                  <a:pt x="343046" y="923960"/>
                </a:lnTo>
                <a:lnTo>
                  <a:pt x="365311" y="898356"/>
                </a:lnTo>
                <a:lnTo>
                  <a:pt x="385348" y="873865"/>
                </a:lnTo>
                <a:lnTo>
                  <a:pt x="400932" y="846035"/>
                </a:lnTo>
                <a:lnTo>
                  <a:pt x="414290" y="815980"/>
                </a:lnTo>
                <a:lnTo>
                  <a:pt x="425422" y="783695"/>
                </a:lnTo>
                <a:lnTo>
                  <a:pt x="435442" y="750298"/>
                </a:lnTo>
                <a:lnTo>
                  <a:pt x="444347" y="716904"/>
                </a:lnTo>
                <a:lnTo>
                  <a:pt x="453253" y="682393"/>
                </a:lnTo>
                <a:lnTo>
                  <a:pt x="463271" y="650112"/>
                </a:lnTo>
                <a:lnTo>
                  <a:pt x="474403" y="617827"/>
                </a:lnTo>
                <a:lnTo>
                  <a:pt x="487762" y="587772"/>
                </a:lnTo>
                <a:lnTo>
                  <a:pt x="504460" y="561055"/>
                </a:lnTo>
                <a:lnTo>
                  <a:pt x="524495" y="536565"/>
                </a:lnTo>
                <a:lnTo>
                  <a:pt x="548987" y="516527"/>
                </a:lnTo>
                <a:lnTo>
                  <a:pt x="575704" y="499829"/>
                </a:lnTo>
                <a:lnTo>
                  <a:pt x="605759" y="486470"/>
                </a:lnTo>
                <a:lnTo>
                  <a:pt x="638042" y="475338"/>
                </a:lnTo>
                <a:lnTo>
                  <a:pt x="670325" y="465320"/>
                </a:lnTo>
                <a:lnTo>
                  <a:pt x="704834" y="456413"/>
                </a:lnTo>
                <a:lnTo>
                  <a:pt x="738229" y="447507"/>
                </a:lnTo>
                <a:lnTo>
                  <a:pt x="771626" y="437489"/>
                </a:lnTo>
                <a:lnTo>
                  <a:pt x="803907" y="426357"/>
                </a:lnTo>
                <a:lnTo>
                  <a:pt x="833964" y="412999"/>
                </a:lnTo>
                <a:lnTo>
                  <a:pt x="861794" y="397415"/>
                </a:lnTo>
                <a:lnTo>
                  <a:pt x="886284" y="377377"/>
                </a:lnTo>
                <a:lnTo>
                  <a:pt x="911888" y="355112"/>
                </a:lnTo>
                <a:lnTo>
                  <a:pt x="934152" y="329509"/>
                </a:lnTo>
                <a:lnTo>
                  <a:pt x="955302" y="302791"/>
                </a:lnTo>
                <a:lnTo>
                  <a:pt x="976452" y="274961"/>
                </a:lnTo>
                <a:lnTo>
                  <a:pt x="997604" y="247131"/>
                </a:lnTo>
                <a:lnTo>
                  <a:pt x="1018754" y="220414"/>
                </a:lnTo>
                <a:lnTo>
                  <a:pt x="1042131" y="194811"/>
                </a:lnTo>
                <a:lnTo>
                  <a:pt x="1065507" y="172547"/>
                </a:lnTo>
                <a:lnTo>
                  <a:pt x="1092225" y="153622"/>
                </a:lnTo>
                <a:lnTo>
                  <a:pt x="1120055" y="139150"/>
                </a:lnTo>
                <a:lnTo>
                  <a:pt x="1153451" y="129132"/>
                </a:lnTo>
                <a:lnTo>
                  <a:pt x="1187961" y="124678"/>
                </a:lnTo>
                <a:lnTo>
                  <a:pt x="1223581" y="123565"/>
                </a:lnTo>
                <a:lnTo>
                  <a:pt x="1261429" y="126906"/>
                </a:lnTo>
                <a:lnTo>
                  <a:pt x="1299279" y="131359"/>
                </a:lnTo>
                <a:lnTo>
                  <a:pt x="1337128" y="136924"/>
                </a:lnTo>
                <a:lnTo>
                  <a:pt x="1374976" y="141378"/>
                </a:lnTo>
                <a:lnTo>
                  <a:pt x="1412824" y="143604"/>
                </a:lnTo>
                <a:lnTo>
                  <a:pt x="1449561" y="143604"/>
                </a:lnTo>
                <a:lnTo>
                  <a:pt x="1484069" y="139150"/>
                </a:lnTo>
                <a:lnTo>
                  <a:pt x="1518579" y="130245"/>
                </a:lnTo>
                <a:lnTo>
                  <a:pt x="1551974" y="116887"/>
                </a:lnTo>
                <a:lnTo>
                  <a:pt x="1585369" y="99075"/>
                </a:lnTo>
                <a:lnTo>
                  <a:pt x="1618765" y="81264"/>
                </a:lnTo>
                <a:lnTo>
                  <a:pt x="1652161" y="61227"/>
                </a:lnTo>
                <a:lnTo>
                  <a:pt x="1684444" y="42302"/>
                </a:lnTo>
                <a:lnTo>
                  <a:pt x="1718953" y="25604"/>
                </a:lnTo>
                <a:lnTo>
                  <a:pt x="1752349" y="12245"/>
                </a:lnTo>
                <a:lnTo>
                  <a:pt x="1786858" y="333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260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B55863-A65A-454D-B43B-1A7633FAFF10}"/>
              </a:ext>
            </a:extLst>
          </p:cNvPr>
          <p:cNvSpPr txBox="1"/>
          <p:nvPr/>
        </p:nvSpPr>
        <p:spPr>
          <a:xfrm>
            <a:off x="761996" y="1785257"/>
            <a:ext cx="10668004" cy="3440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</a:pPr>
            <a:endParaRPr lang="en-US" sz="3200" dirty="0">
              <a:latin typeface="Oswald" pitchFamily="2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82F38D3-F3C5-4E6D-BF9C-84F64F99E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051" y="6084277"/>
            <a:ext cx="773723" cy="77372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1480E94-EAAC-41B6-9D8B-720FA76F5533}"/>
              </a:ext>
            </a:extLst>
          </p:cNvPr>
          <p:cNvSpPr txBox="1"/>
          <p:nvPr/>
        </p:nvSpPr>
        <p:spPr>
          <a:xfrm>
            <a:off x="618570" y="2148030"/>
            <a:ext cx="772601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latin typeface="Oswald" pitchFamily="2" charset="0"/>
              </a:rPr>
              <a:t>Gestire un conflitto significa</a:t>
            </a:r>
          </a:p>
          <a:p>
            <a:endParaRPr lang="it-IT" sz="2000" b="1" dirty="0">
              <a:latin typeface="Oswald" pitchFamily="2" charset="0"/>
            </a:endParaRPr>
          </a:p>
          <a:p>
            <a:r>
              <a:rPr lang="it-IT" sz="2400" dirty="0">
                <a:latin typeface="Oswald" pitchFamily="2" charset="0"/>
              </a:rPr>
              <a:t>cooperare con l’altro, trovare un accordo e NON combatterlo. </a:t>
            </a:r>
          </a:p>
          <a:p>
            <a:endParaRPr lang="it-IT" dirty="0">
              <a:latin typeface="Oswald" pitchFamily="2" charset="0"/>
            </a:endParaRPr>
          </a:p>
          <a:p>
            <a:r>
              <a:rPr lang="it-IT" sz="3200" b="1" dirty="0">
                <a:latin typeface="Oswald" pitchFamily="2" charset="0"/>
              </a:rPr>
              <a:t>Il conflitto diventa </a:t>
            </a:r>
          </a:p>
          <a:p>
            <a:endParaRPr lang="it-IT" sz="2000" b="1" dirty="0">
              <a:latin typeface="Oswald" pitchFamily="2" charset="0"/>
            </a:endParaRPr>
          </a:p>
          <a:p>
            <a:r>
              <a:rPr lang="it-IT" sz="2400" dirty="0">
                <a:latin typeface="Oswald" pitchFamily="2" charset="0"/>
              </a:rPr>
              <a:t>un’opportunità per leggere se stessi, osservare quelle parti di noi sconosciute, che la relazione con l’altro fa emergere in modo netto.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FABB629-30D4-4567-9A1D-557E1A354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3881" y="342949"/>
            <a:ext cx="5916269" cy="214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026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8DE4818-AF87-4879-97EB-4D779CA77689}"/>
              </a:ext>
            </a:extLst>
          </p:cNvPr>
          <p:cNvSpPr txBox="1"/>
          <p:nvPr/>
        </p:nvSpPr>
        <p:spPr>
          <a:xfrm>
            <a:off x="4571999" y="212033"/>
            <a:ext cx="56984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>
                <a:solidFill>
                  <a:schemeClr val="bg1"/>
                </a:solidFill>
                <a:latin typeface="Oswald" pitchFamily="2" charset="0"/>
              </a:rPr>
              <a:t>I tre tipi di conflitto: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92982F8-20BE-4AC2-8406-F32124A2A522}"/>
              </a:ext>
            </a:extLst>
          </p:cNvPr>
          <p:cNvSpPr txBox="1"/>
          <p:nvPr/>
        </p:nvSpPr>
        <p:spPr>
          <a:xfrm>
            <a:off x="4002156" y="2372140"/>
            <a:ext cx="531412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2000" dirty="0">
                <a:solidFill>
                  <a:schemeClr val="bg1"/>
                </a:solidFill>
                <a:latin typeface="Oswald" pitchFamily="2" charset="0"/>
              </a:rPr>
              <a:t>Conflitto </a:t>
            </a:r>
            <a:r>
              <a:rPr lang="it-IT" sz="2000" b="1" u="sng" dirty="0">
                <a:solidFill>
                  <a:schemeClr val="bg1"/>
                </a:solidFill>
                <a:latin typeface="Oswald" pitchFamily="2" charset="0"/>
              </a:rPr>
              <a:t>Intrapersonale: </a:t>
            </a:r>
            <a:r>
              <a:rPr lang="it-IT" sz="2000" dirty="0">
                <a:solidFill>
                  <a:schemeClr val="bg1"/>
                </a:solidFill>
                <a:latin typeface="Oswald" pitchFamily="2" charset="0"/>
              </a:rPr>
              <a:t>stato di tensione che una persona ha, nel momento in cui riscontra bisogni, desideri, impulsi e motivazioni contrastanti. La persona deve prendere una decisione piuttosto che un’altra.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>
                <a:solidFill>
                  <a:schemeClr val="bg1"/>
                </a:solidFill>
                <a:latin typeface="Oswald" pitchFamily="2" charset="0"/>
              </a:rPr>
              <a:t>Conflitto </a:t>
            </a:r>
            <a:r>
              <a:rPr lang="it-IT" sz="2000" b="1" u="sng" dirty="0">
                <a:solidFill>
                  <a:schemeClr val="bg1"/>
                </a:solidFill>
                <a:latin typeface="Oswald" pitchFamily="2" charset="0"/>
              </a:rPr>
              <a:t>Interpersonale: </a:t>
            </a:r>
            <a:r>
              <a:rPr lang="it-IT" sz="2000" dirty="0">
                <a:solidFill>
                  <a:schemeClr val="bg1"/>
                </a:solidFill>
                <a:latin typeface="Oswald" pitchFamily="2" charset="0"/>
              </a:rPr>
              <a:t>evento relazionale che si riscontra in vista di interessi, obiettivi, bisogni e punti di vista tra due o più persone.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>
                <a:solidFill>
                  <a:schemeClr val="bg1"/>
                </a:solidFill>
                <a:latin typeface="Oswald" pitchFamily="2" charset="0"/>
              </a:rPr>
              <a:t>Conflitto </a:t>
            </a:r>
            <a:r>
              <a:rPr lang="it-IT" sz="2000" b="1" u="sng" dirty="0" err="1">
                <a:solidFill>
                  <a:schemeClr val="bg1"/>
                </a:solidFill>
                <a:latin typeface="Oswald" pitchFamily="2" charset="0"/>
              </a:rPr>
              <a:t>intragruppo</a:t>
            </a:r>
            <a:r>
              <a:rPr lang="it-IT" sz="2000" b="1" u="sng" dirty="0">
                <a:solidFill>
                  <a:schemeClr val="bg1"/>
                </a:solidFill>
                <a:latin typeface="Oswald" pitchFamily="2" charset="0"/>
              </a:rPr>
              <a:t> </a:t>
            </a:r>
            <a:r>
              <a:rPr lang="it-IT" sz="2000" dirty="0">
                <a:solidFill>
                  <a:schemeClr val="bg1"/>
                </a:solidFill>
                <a:latin typeface="Oswald" pitchFamily="2" charset="0"/>
              </a:rPr>
              <a:t>e</a:t>
            </a:r>
            <a:r>
              <a:rPr lang="it-IT" sz="2000" b="1" u="sng" dirty="0">
                <a:solidFill>
                  <a:schemeClr val="bg1"/>
                </a:solidFill>
                <a:latin typeface="Oswald" pitchFamily="2" charset="0"/>
              </a:rPr>
              <a:t> intergruppi: </a:t>
            </a:r>
            <a:r>
              <a:rPr lang="it-IT" sz="2000" dirty="0">
                <a:solidFill>
                  <a:schemeClr val="bg1"/>
                </a:solidFill>
                <a:latin typeface="Oswald" pitchFamily="2" charset="0"/>
              </a:rPr>
              <a:t>conflitto che avviene rispettivamente tra membri di un </a:t>
            </a:r>
            <a:r>
              <a:rPr lang="it-IT" sz="2000" dirty="0" err="1">
                <a:solidFill>
                  <a:schemeClr val="bg1"/>
                </a:solidFill>
                <a:latin typeface="Oswald" pitchFamily="2" charset="0"/>
              </a:rPr>
              <a:t>ingroup</a:t>
            </a:r>
            <a:r>
              <a:rPr lang="it-IT" sz="2000" dirty="0">
                <a:solidFill>
                  <a:schemeClr val="bg1"/>
                </a:solidFill>
                <a:latin typeface="Oswald" pitchFamily="2" charset="0"/>
              </a:rPr>
              <a:t> e tra diversi gruppi.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4FC4398-C178-4A36-9462-6235C0B56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8886" y="5048256"/>
            <a:ext cx="1620079" cy="162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704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B55863-A65A-454D-B43B-1A7633FAFF10}"/>
              </a:ext>
            </a:extLst>
          </p:cNvPr>
          <p:cNvSpPr txBox="1"/>
          <p:nvPr/>
        </p:nvSpPr>
        <p:spPr>
          <a:xfrm>
            <a:off x="1182486" y="658822"/>
            <a:ext cx="9177130" cy="1275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</a:pPr>
            <a:endParaRPr lang="en-US" sz="3200" dirty="0">
              <a:latin typeface="Oswald" pitchFamily="2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82F38D3-F3C5-4E6D-BF9C-84F64F99E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051" y="6084277"/>
            <a:ext cx="773723" cy="77372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3137166-B57F-4183-A576-24E74EEDDBB6}"/>
              </a:ext>
            </a:extLst>
          </p:cNvPr>
          <p:cNvSpPr txBox="1"/>
          <p:nvPr/>
        </p:nvSpPr>
        <p:spPr>
          <a:xfrm>
            <a:off x="1325216" y="463827"/>
            <a:ext cx="9034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Oswald" pitchFamily="2" charset="0"/>
              </a:rPr>
              <a:t>DUE DIVERSI TIPI DI CLIMA PER LA GESTIONE DEI CONFLITTI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02C0A1B-AC9F-48EE-BBF7-28265F49B25A}"/>
              </a:ext>
            </a:extLst>
          </p:cNvPr>
          <p:cNvSpPr txBox="1"/>
          <p:nvPr/>
        </p:nvSpPr>
        <p:spPr>
          <a:xfrm>
            <a:off x="1537252" y="1919592"/>
            <a:ext cx="555995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2400" b="1" u="sng" dirty="0">
                <a:latin typeface="Oswald" pitchFamily="2" charset="0"/>
              </a:rPr>
              <a:t>CLIMA DI SUPPORTO</a:t>
            </a:r>
          </a:p>
          <a:p>
            <a:endParaRPr lang="it-IT" b="1" u="sng" dirty="0">
              <a:latin typeface="Oswald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>
                <a:latin typeface="Oswald" pitchFamily="2" charset="0"/>
              </a:rPr>
              <a:t>Descrizione: </a:t>
            </a:r>
            <a:r>
              <a:rPr lang="it-IT" sz="2000" dirty="0">
                <a:latin typeface="Oswald" pitchFamily="2" charset="0"/>
              </a:rPr>
              <a:t>Presentare idee e opinioni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>
                <a:latin typeface="Oswald" pitchFamily="2" charset="0"/>
              </a:rPr>
              <a:t>Orientamento al problema: </a:t>
            </a:r>
            <a:r>
              <a:rPr lang="it-IT" sz="2000" dirty="0">
                <a:latin typeface="Oswald" pitchFamily="2" charset="0"/>
              </a:rPr>
              <a:t>Focalizzare l’attenzione sull’obiettivo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>
                <a:latin typeface="Oswald" pitchFamily="2" charset="0"/>
              </a:rPr>
              <a:t>Spontaneità: </a:t>
            </a:r>
            <a:r>
              <a:rPr lang="it-IT" sz="2000" dirty="0">
                <a:latin typeface="Oswald" pitchFamily="2" charset="0"/>
              </a:rPr>
              <a:t>Comunicare apertamente e spontaneamente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>
                <a:latin typeface="Oswald" pitchFamily="2" charset="0"/>
              </a:rPr>
              <a:t>Empatia: </a:t>
            </a:r>
            <a:r>
              <a:rPr lang="it-IT" sz="2000" dirty="0">
                <a:latin typeface="Oswald" pitchFamily="2" charset="0"/>
              </a:rPr>
              <a:t>Capire i pensieri delle altre persone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>
                <a:latin typeface="Oswald" pitchFamily="2" charset="0"/>
              </a:rPr>
              <a:t>Equità: </a:t>
            </a:r>
            <a:r>
              <a:rPr lang="it-IT" sz="2000" dirty="0">
                <a:latin typeface="Oswald" pitchFamily="2" charset="0"/>
              </a:rPr>
              <a:t>Chiedere le opinioni altrui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>
                <a:latin typeface="Oswald" pitchFamily="2" charset="0"/>
              </a:rPr>
              <a:t>Sospensione del giudizio: </a:t>
            </a:r>
            <a:r>
              <a:rPr lang="it-IT" sz="2000" dirty="0">
                <a:latin typeface="Oswald" pitchFamily="2" charset="0"/>
              </a:rPr>
              <a:t>Essere disponibili ad ascoltare le idee degli altri</a:t>
            </a:r>
            <a:endParaRPr lang="it-IT" sz="2000" b="1" dirty="0">
              <a:latin typeface="Oswald" pitchFamily="2" charset="0"/>
            </a:endParaRPr>
          </a:p>
        </p:txBody>
      </p:sp>
      <p:pic>
        <p:nvPicPr>
          <p:cNvPr id="8" name="Immagine 7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1A33AAD6-B8CA-451E-9B56-8BDC49BFD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773" y="1621108"/>
            <a:ext cx="3888836" cy="380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723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B55863-A65A-454D-B43B-1A7633FAFF10}"/>
              </a:ext>
            </a:extLst>
          </p:cNvPr>
          <p:cNvSpPr txBox="1"/>
          <p:nvPr/>
        </p:nvSpPr>
        <p:spPr>
          <a:xfrm>
            <a:off x="1182486" y="658822"/>
            <a:ext cx="9177130" cy="1275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</a:pPr>
            <a:endParaRPr lang="en-US" sz="3200" dirty="0">
              <a:latin typeface="Oswald" pitchFamily="2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82F38D3-F3C5-4E6D-BF9C-84F64F99E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051" y="6084277"/>
            <a:ext cx="773723" cy="77372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3137166-B57F-4183-A576-24E74EEDDBB6}"/>
              </a:ext>
            </a:extLst>
          </p:cNvPr>
          <p:cNvSpPr txBox="1"/>
          <p:nvPr/>
        </p:nvSpPr>
        <p:spPr>
          <a:xfrm>
            <a:off x="1325216" y="463827"/>
            <a:ext cx="9034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Oswald" pitchFamily="2" charset="0"/>
              </a:rPr>
              <a:t>DUE DIVERSI TIPI DI CLIMA PER LA GESTIONE DEI CONFLITTI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02C0A1B-AC9F-48EE-BBF7-28265F49B25A}"/>
              </a:ext>
            </a:extLst>
          </p:cNvPr>
          <p:cNvSpPr txBox="1"/>
          <p:nvPr/>
        </p:nvSpPr>
        <p:spPr>
          <a:xfrm>
            <a:off x="1537252" y="1919592"/>
            <a:ext cx="5559951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2"/>
            </a:pPr>
            <a:r>
              <a:rPr lang="it-IT" sz="2400" b="1" u="sng" dirty="0">
                <a:latin typeface="Oswald" pitchFamily="2" charset="0"/>
              </a:rPr>
              <a:t>CLIMA DIFENSIVO</a:t>
            </a:r>
          </a:p>
          <a:p>
            <a:endParaRPr lang="it-IT" sz="2400" b="1" u="sng" dirty="0">
              <a:latin typeface="Oswald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>
                <a:latin typeface="Oswald" pitchFamily="2" charset="0"/>
              </a:rPr>
              <a:t>Giudizio: </a:t>
            </a:r>
            <a:r>
              <a:rPr lang="it-IT" sz="2000" dirty="0">
                <a:latin typeface="Oswald" pitchFamily="2" charset="0"/>
              </a:rPr>
              <a:t>Criticare i membri del proprio gruppo o di altri gruppi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>
                <a:latin typeface="Oswald" pitchFamily="2" charset="0"/>
              </a:rPr>
              <a:t>Controllo: </a:t>
            </a:r>
            <a:r>
              <a:rPr lang="it-IT" sz="2000" dirty="0">
                <a:latin typeface="Oswald" pitchFamily="2" charset="0"/>
              </a:rPr>
              <a:t>Imporre la propria volontà nell’</a:t>
            </a:r>
            <a:r>
              <a:rPr lang="it-IT" sz="2000" dirty="0" err="1">
                <a:latin typeface="Oswald" pitchFamily="2" charset="0"/>
              </a:rPr>
              <a:t>ingroup</a:t>
            </a:r>
            <a:r>
              <a:rPr lang="it-IT" sz="2000" dirty="0">
                <a:latin typeface="Oswald" pitchFamily="2" charset="0"/>
              </a:rPr>
              <a:t> o la volontà del proprio gruppo sugli altri gruppi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>
                <a:latin typeface="Oswald" pitchFamily="2" charset="0"/>
              </a:rPr>
              <a:t>Strategia: </a:t>
            </a:r>
            <a:r>
              <a:rPr lang="it-IT" sz="2000" dirty="0">
                <a:latin typeface="Oswald" pitchFamily="2" charset="0"/>
              </a:rPr>
              <a:t>Avere secondi fini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>
                <a:latin typeface="Oswald" pitchFamily="2" charset="0"/>
              </a:rPr>
              <a:t>Neutralità: </a:t>
            </a:r>
            <a:r>
              <a:rPr lang="it-IT" sz="2000" dirty="0">
                <a:latin typeface="Oswald" pitchFamily="2" charset="0"/>
              </a:rPr>
              <a:t>Dimostrare indifferenza e mancanza di impegno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>
                <a:latin typeface="Oswald" pitchFamily="2" charset="0"/>
              </a:rPr>
              <a:t>Superiorità: </a:t>
            </a:r>
            <a:r>
              <a:rPr lang="it-IT" sz="2000" dirty="0">
                <a:latin typeface="Oswald" pitchFamily="2" charset="0"/>
              </a:rPr>
              <a:t>Essere dominanti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>
                <a:latin typeface="Oswald" pitchFamily="2" charset="0"/>
              </a:rPr>
              <a:t>Eccessiva sicurezza: </a:t>
            </a:r>
            <a:r>
              <a:rPr lang="it-IT" sz="2000" dirty="0">
                <a:latin typeface="Oswald" pitchFamily="2" charset="0"/>
              </a:rPr>
              <a:t>Non essere disposti ad ammettere errori e/o ad ascoltare gli altri</a:t>
            </a:r>
            <a:endParaRPr lang="it-IT" sz="2400" b="1" dirty="0">
              <a:latin typeface="Oswald" pitchFamily="2" charset="0"/>
            </a:endParaRPr>
          </a:p>
          <a:p>
            <a:endParaRPr lang="it-IT" b="1" u="sng" dirty="0">
              <a:latin typeface="Oswald" pitchFamily="2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814D09C-BEFD-40D8-A680-F983202EE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323" y="2161049"/>
            <a:ext cx="4135255" cy="339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67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2F8F1390-D5DD-4C83-BA9C-F361A33FC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6C26729-DDBB-4A09-8789-01DEDF5BB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5913" y="-188080"/>
            <a:ext cx="1900163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969C89-48B5-4601-A217-F9A867BB7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7460" y="185530"/>
            <a:ext cx="4320209" cy="504907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› valori e atteggiamenti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› opinioni su questioni etiche 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› personalità differenti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› lotte per il potere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› risorse scarse e limitate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› comunicazioni disfunzionali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› divergenze di interesse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› grado di interdipendenza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› bisogno di consenso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› ambiguità delle responsabilità </a:t>
            </a:r>
          </a:p>
          <a:p>
            <a:pPr marL="0" indent="0">
              <a:buNone/>
            </a:pPr>
            <a:endParaRPr lang="it-IT" dirty="0">
              <a:solidFill>
                <a:schemeClr val="tx2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2FBC4EE-8BD3-4E65-82E0-888914FB3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658" y="5628249"/>
            <a:ext cx="1229751" cy="1229751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A933D3C-3237-4478-B3F7-3CC7A75B0808}"/>
              </a:ext>
            </a:extLst>
          </p:cNvPr>
          <p:cNvSpPr txBox="1"/>
          <p:nvPr/>
        </p:nvSpPr>
        <p:spPr>
          <a:xfrm>
            <a:off x="808382" y="986635"/>
            <a:ext cx="30347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latin typeface="OSWALD"/>
              </a:rPr>
              <a:t>MOTIVAZIONI CHE PORTANO AD UN CONFLITTO</a:t>
            </a:r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150F7027-71DE-4959-802A-E71514900867}"/>
              </a:ext>
            </a:extLst>
          </p:cNvPr>
          <p:cNvSpPr/>
          <p:nvPr/>
        </p:nvSpPr>
        <p:spPr>
          <a:xfrm>
            <a:off x="4452730" y="2525965"/>
            <a:ext cx="954157" cy="57504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C19AF95-30DE-4142-853E-86800EE4E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377" y="3689979"/>
            <a:ext cx="3294887" cy="306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89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B0707F3-0C67-4C26-8CD2-65232D4C5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1933" y="1162940"/>
            <a:ext cx="4515598" cy="45321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spc="200" dirty="0">
                <a:solidFill>
                  <a:srgbClr val="2A1A00"/>
                </a:solidFill>
                <a:latin typeface="Oswald" pitchFamily="2" charset="0"/>
              </a:rPr>
              <a:t>MA COME SI FA A GESTIRE UN CONFLITTO?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9" name="CasellaDiTesto 3">
            <a:extLst>
              <a:ext uri="{FF2B5EF4-FFF2-40B4-BE49-F238E27FC236}">
                <a16:creationId xmlns:a16="http://schemas.microsoft.com/office/drawing/2014/main" id="{292D17F6-C266-497B-B026-D04E0FFA5D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5967017"/>
              </p:ext>
            </p:extLst>
          </p:nvPr>
        </p:nvGraphicFramePr>
        <p:xfrm>
          <a:off x="6749271" y="1128451"/>
          <a:ext cx="4680729" cy="4566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magine 5">
            <a:extLst>
              <a:ext uri="{FF2B5EF4-FFF2-40B4-BE49-F238E27FC236}">
                <a16:creationId xmlns:a16="http://schemas.microsoft.com/office/drawing/2014/main" id="{5AF6110D-5087-427C-9ECC-D762F17F5A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4002" y="5533891"/>
            <a:ext cx="1324109" cy="132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683432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564</TotalTime>
  <Words>526</Words>
  <Application>Microsoft Office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Arial</vt:lpstr>
      <vt:lpstr>Calibri</vt:lpstr>
      <vt:lpstr>Gill Sans MT</vt:lpstr>
      <vt:lpstr>Impact</vt:lpstr>
      <vt:lpstr>OSWALD</vt:lpstr>
      <vt:lpstr>OSWALD</vt:lpstr>
      <vt:lpstr>Badge</vt:lpstr>
      <vt:lpstr>LA GESTIONE DEI CONFLITTI</vt:lpstr>
      <vt:lpstr>IL CONFLITTO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MA COME SI FA A GESTIRE UN CONFLITTO?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GESTIONE DEI CONFLITTI</dc:title>
  <dc:creator>Violetta Tomassetti</dc:creator>
  <cp:lastModifiedBy>Violetta Tomassetti</cp:lastModifiedBy>
  <cp:revision>28</cp:revision>
  <dcterms:created xsi:type="dcterms:W3CDTF">2021-02-16T10:23:05Z</dcterms:created>
  <dcterms:modified xsi:type="dcterms:W3CDTF">2021-02-19T13:41:58Z</dcterms:modified>
</cp:coreProperties>
</file>